
<file path=[Content_Types].xml><?xml version="1.0" encoding="utf-8"?>
<Types xmlns="http://schemas.openxmlformats.org/package/2006/content-types">
  <Default Extension="bin" ContentType="image/x-emf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media/image2.bin" ContentType="image/png"/>
  <Override PartName="/ppt/media/image6.bin" ContentType="image/png"/>
  <Override PartName="/ppt/media/image7.bin" ContentType="image/png"/>
  <Override PartName="/ppt/media/image8.bin" ContentType="image/png"/>
  <Override PartName="/ppt/media/image10.bin" ContentType="image/png"/>
  <Override PartName="/ppt/media/image11.bin" ContentType="image/png"/>
  <Override PartName="/ppt/media/image12.bin" ContentType="image/png"/>
  <Override PartName="/ppt/media/image13.bin" ContentType="image/png"/>
  <Override PartName="/ppt/media/image14.bin" ContentType="image/png"/>
  <Override PartName="/ppt/media/image15.bin" ContentType="image/png"/>
  <Override PartName="/ppt/media/image16.bin" ContentType="image/png"/>
  <Override PartName="/ppt/media/image17.bin" ContentType="image/png"/>
  <Override PartName="/ppt/media/image18.bin" ContentType="image/png"/>
  <Override PartName="/ppt/media/image19.bin" ContentType="image/jpeg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embeddings/oleObject1.bin" ContentType="application/vnd.openxmlformats-officedocument.oleObject"/>
  <Override PartName="/ppt/tags/tag2.xml" ContentType="application/vnd.openxmlformats-officedocument.presentationml.tags+xml"/>
  <Override PartName="/ppt/embeddings/oleObject2.bin" ContentType="application/vnd.openxmlformats-officedocument.oleObject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embeddings/oleObject3.bin" ContentType="application/vnd.openxmlformats-officedocument.oleObject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embeddings/oleObject4.bin" ContentType="application/vnd.openxmlformats-officedocument.oleObject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embeddings/oleObject5.bin" ContentType="application/vnd.openxmlformats-officedocument.oleObject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4.xml" ContentType="application/vnd.openxmlformats-officedocument.presentationml.notesSlide+xml"/>
  <Override PartName="/ppt/embeddings/oleObject6.bin" ContentType="application/vnd.openxmlformats-officedocument.oleObject"/>
  <Override PartName="/ppt/notesSlides/notesSlide5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ppt/embeddings/oleObject7.bin" ContentType="application/vnd.openxmlformats-officedocument.oleObject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7.xml" ContentType="application/vnd.openxmlformats-officedocument.presentationml.notesSlide+xml"/>
  <Override PartName="/ppt/embeddings/oleObject8.bin" ContentType="application/vnd.openxmlformats-officedocument.oleObject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8.xml" ContentType="application/vnd.openxmlformats-officedocument.presentationml.notesSlide+xml"/>
  <Override PartName="/ppt/embeddings/oleObject9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  <p:sldMasterId id="2147483687" r:id="rId2"/>
  </p:sldMasterIdLst>
  <p:notesMasterIdLst>
    <p:notesMasterId r:id="rId40"/>
  </p:notesMasterIdLst>
  <p:handoutMasterIdLst>
    <p:handoutMasterId r:id="rId41"/>
  </p:handoutMasterIdLst>
  <p:sldIdLst>
    <p:sldId id="262" r:id="rId3"/>
    <p:sldId id="263" r:id="rId4"/>
    <p:sldId id="264" r:id="rId5"/>
    <p:sldId id="270" r:id="rId6"/>
    <p:sldId id="351" r:id="rId7"/>
    <p:sldId id="373" r:id="rId8"/>
    <p:sldId id="352" r:id="rId9"/>
    <p:sldId id="316" r:id="rId10"/>
    <p:sldId id="317" r:id="rId11"/>
    <p:sldId id="320" r:id="rId12"/>
    <p:sldId id="321" r:id="rId13"/>
    <p:sldId id="322" r:id="rId14"/>
    <p:sldId id="367" r:id="rId15"/>
    <p:sldId id="386" r:id="rId16"/>
    <p:sldId id="324" r:id="rId17"/>
    <p:sldId id="326" r:id="rId18"/>
    <p:sldId id="353" r:id="rId19"/>
    <p:sldId id="355" r:id="rId20"/>
    <p:sldId id="335" r:id="rId21"/>
    <p:sldId id="384" r:id="rId22"/>
    <p:sldId id="337" r:id="rId23"/>
    <p:sldId id="338" r:id="rId24"/>
    <p:sldId id="339" r:id="rId25"/>
    <p:sldId id="340" r:id="rId26"/>
    <p:sldId id="347" r:id="rId27"/>
    <p:sldId id="357" r:id="rId28"/>
    <p:sldId id="375" r:id="rId29"/>
    <p:sldId id="377" r:id="rId30"/>
    <p:sldId id="381" r:id="rId31"/>
    <p:sldId id="379" r:id="rId32"/>
    <p:sldId id="380" r:id="rId33"/>
    <p:sldId id="382" r:id="rId34"/>
    <p:sldId id="369" r:id="rId35"/>
    <p:sldId id="349" r:id="rId36"/>
    <p:sldId id="344" r:id="rId37"/>
    <p:sldId id="383" r:id="rId38"/>
    <p:sldId id="385" r:id="rId39"/>
  </p:sldIdLst>
  <p:sldSz cx="12192000" cy="6858000"/>
  <p:notesSz cx="6797675" cy="9926638"/>
  <p:embeddedFontLst>
    <p:embeddedFont>
      <p:font typeface="Coloplast" pitchFamily="2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4" autoAdjust="0"/>
    <p:restoredTop sz="94646" autoAdjust="0"/>
  </p:normalViewPr>
  <p:slideViewPr>
    <p:cSldViewPr snapToGrid="0" showGuides="1">
      <p:cViewPr>
        <p:scale>
          <a:sx n="67" d="100"/>
          <a:sy n="67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9" d="100"/>
          <a:sy n="79" d="100"/>
        </p:scale>
        <p:origin x="3954" y="12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E6B018-92F9-4EC8-B5C2-4A3213AEDF45}" type="datetimeFigureOut">
              <a:rPr lang="en-GB"/>
              <a:t>09/12/2019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C97B6F-439F-43F9-B402-2818A1885638}" type="slidenum">
              <a:rPr lang="en-GB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0768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oloplast" pitchFamily="2" charset="0"/>
              </a:defRPr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oloplast" pitchFamily="2" charset="0"/>
              </a:defRPr>
            </a:lvl1pPr>
          </a:lstStyle>
          <a:p>
            <a:fld id="{CD72A38B-F9FA-4036-A084-652409E98F08}" type="datetimeFigureOut">
              <a:rPr lang="da-DK"/>
              <a:pPr/>
              <a:t>09-12-2019</a:t>
            </a:fld>
            <a:endParaRPr lang="da-DK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oloplast" pitchFamily="2" charset="0"/>
              </a:defRPr>
            </a:lvl1pPr>
          </a:lstStyle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oloplast" pitchFamily="2" charset="0"/>
              </a:defRPr>
            </a:lvl1pPr>
          </a:lstStyle>
          <a:p>
            <a:fld id="{49436F85-577F-4A92-A47F-D540A2BCC821}" type="slidenum">
              <a:rPr lang="da-DK"/>
              <a:pPr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78091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oloplast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oloplast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oloplast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oloplast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oloplast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Welcome</a:t>
            </a:r>
            <a:r>
              <a:rPr lang="da-DK" baseline="0" dirty="0"/>
              <a:t> to a masterclass on the </a:t>
            </a:r>
            <a:r>
              <a:rPr lang="da-DK" baseline="0" dirty="0" err="1"/>
              <a:t>challenges</a:t>
            </a:r>
            <a:r>
              <a:rPr lang="da-DK" baseline="0" dirty="0"/>
              <a:t> </a:t>
            </a:r>
            <a:r>
              <a:rPr lang="da-DK" baseline="0" dirty="0" err="1"/>
              <a:t>that</a:t>
            </a:r>
            <a:r>
              <a:rPr lang="da-DK" baseline="0" dirty="0"/>
              <a:t> </a:t>
            </a:r>
            <a:r>
              <a:rPr lang="da-DK" baseline="0" dirty="0" err="1"/>
              <a:t>living</a:t>
            </a:r>
            <a:r>
              <a:rPr lang="da-DK" baseline="0" dirty="0"/>
              <a:t> with an </a:t>
            </a:r>
            <a:r>
              <a:rPr lang="da-DK" baseline="0" dirty="0" err="1"/>
              <a:t>outward</a:t>
            </a:r>
            <a:r>
              <a:rPr lang="da-DK" baseline="0" dirty="0"/>
              <a:t> body </a:t>
            </a:r>
            <a:r>
              <a:rPr lang="da-DK" baseline="0" dirty="0" err="1"/>
              <a:t>profile</a:t>
            </a:r>
            <a:r>
              <a:rPr lang="da-DK" baseline="0" dirty="0"/>
              <a:t> poses – and a </a:t>
            </a:r>
            <a:r>
              <a:rPr lang="da-DK" baseline="0" dirty="0" err="1"/>
              <a:t>discussion</a:t>
            </a:r>
            <a:r>
              <a:rPr lang="da-DK" baseline="0" dirty="0"/>
              <a:t> on </a:t>
            </a:r>
            <a:r>
              <a:rPr lang="da-DK" baseline="0" dirty="0" err="1"/>
              <a:t>how</a:t>
            </a:r>
            <a:r>
              <a:rPr lang="da-DK" baseline="0" dirty="0"/>
              <a:t> to </a:t>
            </a:r>
            <a:r>
              <a:rPr lang="da-DK" baseline="0" dirty="0" err="1"/>
              <a:t>help</a:t>
            </a:r>
            <a:r>
              <a:rPr lang="da-DK" baseline="0" dirty="0"/>
              <a:t> </a:t>
            </a:r>
            <a:r>
              <a:rPr lang="da-DK" baseline="0" dirty="0" err="1"/>
              <a:t>solve</a:t>
            </a:r>
            <a:r>
              <a:rPr lang="da-DK" baseline="0" dirty="0"/>
              <a:t> </a:t>
            </a:r>
            <a:r>
              <a:rPr lang="da-DK" baseline="0" dirty="0" err="1"/>
              <a:t>some</a:t>
            </a:r>
            <a:r>
              <a:rPr lang="da-DK" baseline="0" dirty="0"/>
              <a:t> of </a:t>
            </a:r>
            <a:r>
              <a:rPr lang="da-DK" baseline="0" dirty="0" err="1"/>
              <a:t>these</a:t>
            </a:r>
            <a:r>
              <a:rPr lang="da-DK" baseline="0" dirty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436F85-577F-4A92-A47F-D540A2BCC821}" type="slidenum">
              <a:rPr kumimoji="0" lang="da-DK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loplast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loplast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6961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da-DK" smtClean="0"/>
              <a:pPr/>
              <a:t>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06353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da-DK" smtClean="0"/>
              <a:pPr/>
              <a:t>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6579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Welcome</a:t>
            </a:r>
            <a:r>
              <a:rPr lang="da-DK" baseline="0" dirty="0"/>
              <a:t> to a masterclass on the </a:t>
            </a:r>
            <a:r>
              <a:rPr lang="da-DK" baseline="0" dirty="0" err="1"/>
              <a:t>challenges</a:t>
            </a:r>
            <a:r>
              <a:rPr lang="da-DK" baseline="0" dirty="0"/>
              <a:t> </a:t>
            </a:r>
            <a:r>
              <a:rPr lang="da-DK" baseline="0" dirty="0" err="1"/>
              <a:t>that</a:t>
            </a:r>
            <a:r>
              <a:rPr lang="da-DK" baseline="0" dirty="0"/>
              <a:t> </a:t>
            </a:r>
            <a:r>
              <a:rPr lang="da-DK" baseline="0" dirty="0" err="1"/>
              <a:t>living</a:t>
            </a:r>
            <a:r>
              <a:rPr lang="da-DK" baseline="0" dirty="0"/>
              <a:t> with an </a:t>
            </a:r>
            <a:r>
              <a:rPr lang="da-DK" baseline="0" dirty="0" err="1"/>
              <a:t>outward</a:t>
            </a:r>
            <a:r>
              <a:rPr lang="da-DK" baseline="0" dirty="0"/>
              <a:t> body </a:t>
            </a:r>
            <a:r>
              <a:rPr lang="da-DK" baseline="0" dirty="0" err="1"/>
              <a:t>profile</a:t>
            </a:r>
            <a:r>
              <a:rPr lang="da-DK" baseline="0" dirty="0"/>
              <a:t> poses – and a </a:t>
            </a:r>
            <a:r>
              <a:rPr lang="da-DK" baseline="0" dirty="0" err="1"/>
              <a:t>discussion</a:t>
            </a:r>
            <a:r>
              <a:rPr lang="da-DK" baseline="0" dirty="0"/>
              <a:t> on </a:t>
            </a:r>
            <a:r>
              <a:rPr lang="da-DK" baseline="0" dirty="0" err="1"/>
              <a:t>how</a:t>
            </a:r>
            <a:r>
              <a:rPr lang="da-DK" baseline="0" dirty="0"/>
              <a:t> to </a:t>
            </a:r>
            <a:r>
              <a:rPr lang="da-DK" baseline="0" dirty="0" err="1"/>
              <a:t>help</a:t>
            </a:r>
            <a:r>
              <a:rPr lang="da-DK" baseline="0" dirty="0"/>
              <a:t> </a:t>
            </a:r>
            <a:r>
              <a:rPr lang="da-DK" baseline="0" dirty="0" err="1"/>
              <a:t>solve</a:t>
            </a:r>
            <a:r>
              <a:rPr lang="da-DK" baseline="0" dirty="0"/>
              <a:t> </a:t>
            </a:r>
            <a:r>
              <a:rPr lang="da-DK" baseline="0" dirty="0" err="1"/>
              <a:t>some</a:t>
            </a:r>
            <a:r>
              <a:rPr lang="da-DK" baseline="0" dirty="0"/>
              <a:t> of </a:t>
            </a:r>
            <a:r>
              <a:rPr lang="da-DK" baseline="0" dirty="0" err="1"/>
              <a:t>these</a:t>
            </a:r>
            <a:r>
              <a:rPr lang="da-DK" baseline="0" dirty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436F85-577F-4A92-A47F-D540A2BCC821}" type="slidenum">
              <a:rPr kumimoji="0" lang="da-DK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loplast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a-DK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loplast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7056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415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da-DK" smtClean="0"/>
              <a:pPr/>
              <a:t>17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0929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da-DK" smtClean="0"/>
              <a:pPr/>
              <a:t>18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69795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da-DK" smtClean="0"/>
              <a:pPr/>
              <a:t>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37437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bin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bin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bin"/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bin"/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bin"/><Relationship Id="rId2" Type="http://schemas.openxmlformats.org/officeDocument/2006/relationships/image" Target="../media/image10.bin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1.bin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bin"/><Relationship Id="rId3" Type="http://schemas.openxmlformats.org/officeDocument/2006/relationships/image" Target="../media/image12.bin"/><Relationship Id="rId7" Type="http://schemas.openxmlformats.org/officeDocument/2006/relationships/image" Target="../media/image16.bin"/><Relationship Id="rId2" Type="http://schemas.openxmlformats.org/officeDocument/2006/relationships/image" Target="../media/image11.bin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bin"/><Relationship Id="rId5" Type="http://schemas.openxmlformats.org/officeDocument/2006/relationships/image" Target="../media/image14.bin"/><Relationship Id="rId10" Type="http://schemas.openxmlformats.org/officeDocument/2006/relationships/image" Target="../media/image19.bin"/><Relationship Id="rId4" Type="http://schemas.openxmlformats.org/officeDocument/2006/relationships/image" Target="../media/image13.bin"/><Relationship Id="rId9" Type="http://schemas.openxmlformats.org/officeDocument/2006/relationships/image" Target="../media/image18.bin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image" Target="../media/image20.emf"/><Relationship Id="rId4" Type="http://schemas.openxmlformats.org/officeDocument/2006/relationships/oleObject" Target="../embeddings/oleObject2.bin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bin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bin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bin"/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bin"/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bin"/><Relationship Id="rId2" Type="http://schemas.openxmlformats.org/officeDocument/2006/relationships/image" Target="../media/image10.bin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1.bin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bin"/><Relationship Id="rId3" Type="http://schemas.openxmlformats.org/officeDocument/2006/relationships/image" Target="../media/image12.bin"/><Relationship Id="rId7" Type="http://schemas.openxmlformats.org/officeDocument/2006/relationships/image" Target="../media/image16.bin"/><Relationship Id="rId2" Type="http://schemas.openxmlformats.org/officeDocument/2006/relationships/image" Target="../media/image11.bin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bin"/><Relationship Id="rId5" Type="http://schemas.openxmlformats.org/officeDocument/2006/relationships/image" Target="../media/image14.bin"/><Relationship Id="rId10" Type="http://schemas.openxmlformats.org/officeDocument/2006/relationships/image" Target="../media/image19.bin"/><Relationship Id="rId4" Type="http://schemas.openxmlformats.org/officeDocument/2006/relationships/image" Target="../media/image13.bin"/><Relationship Id="rId9" Type="http://schemas.openxmlformats.org/officeDocument/2006/relationships/image" Target="../media/image18.bin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i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>
              <a:latin typeface="+mj-lt"/>
            </a:endParaRPr>
          </a:p>
        </p:txBody>
      </p:sp>
      <p:sp>
        <p:nvSpPr>
          <p:cNvPr id="20" name="Picture Placeholder 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 lIns="144000" tIns="108000" rIns="0" anchor="t" anchorCtr="0"/>
          <a:lstStyle>
            <a:lvl1pPr marL="0" indent="0" algn="l">
              <a:buNone/>
              <a:tabLst>
                <a:tab pos="1700213" algn="l"/>
              </a:tabLst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here – open the COLOPLAST tab – click on Add Images – select an image from the Image Library in </a:t>
            </a:r>
            <a:r>
              <a:rPr lang="en-GB" dirty="0" err="1"/>
              <a:t>Templafy</a:t>
            </a:r>
            <a:endParaRPr lang="en-GB" dirty="0"/>
          </a:p>
        </p:txBody>
      </p:sp>
      <p:sp>
        <p:nvSpPr>
          <p:cNvPr id="2" name="FLD_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361950"/>
            <a:ext cx="9507812" cy="2219603"/>
          </a:xfrm>
        </p:spPr>
        <p:txBody>
          <a:bodyPr anchor="b" anchorCtr="0"/>
          <a:lstStyle>
            <a:lvl1pPr>
              <a:lnSpc>
                <a:spcPct val="90000"/>
              </a:lnSpc>
              <a:defRPr sz="6000" baseline="0">
                <a:latin typeface="+mj-lt"/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5" name="FLD_Presentation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1963462" y="2529743"/>
            <a:ext cx="9507600" cy="886229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buNone/>
              <a:defRPr sz="35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Presentation subtitle</a:t>
            </a:r>
          </a:p>
        </p:txBody>
      </p:sp>
      <p:sp>
        <p:nvSpPr>
          <p:cNvPr id="16" name="FLD_PresentationName"/>
          <p:cNvSpPr>
            <a:spLocks noGrp="1"/>
          </p:cNvSpPr>
          <p:nvPr>
            <p:ph type="body" sz="quarter" idx="11" hasCustomPrompt="1"/>
          </p:nvPr>
        </p:nvSpPr>
        <p:spPr>
          <a:xfrm>
            <a:off x="1963462" y="3451993"/>
            <a:ext cx="9507600" cy="406105"/>
          </a:xfrm>
        </p:spPr>
        <p:txBody>
          <a:bodyPr/>
          <a:lstStyle>
            <a:lvl1pPr>
              <a:lnSpc>
                <a:spcPct val="100000"/>
              </a:lnSpc>
              <a:buNone/>
              <a:defRPr sz="2500" i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Click to insert Name and Surname</a:t>
            </a:r>
          </a:p>
        </p:txBody>
      </p:sp>
      <p:sp>
        <p:nvSpPr>
          <p:cNvPr id="24" name="Date_DateCustomA"/>
          <p:cNvSpPr>
            <a:spLocks noGrp="1"/>
          </p:cNvSpPr>
          <p:nvPr>
            <p:ph type="dt" sz="half" idx="16"/>
          </p:nvPr>
        </p:nvSpPr>
        <p:spPr>
          <a:xfrm>
            <a:off x="1963462" y="3894118"/>
            <a:ext cx="9507600" cy="423263"/>
          </a:xfrm>
          <a:prstGeom prst="rect">
            <a:avLst/>
          </a:prstGeom>
        </p:spPr>
        <p:txBody>
          <a:bodyPr anchor="t" anchorCtr="0"/>
          <a:lstStyle>
            <a:lvl1pPr algn="l">
              <a:defRPr lang="en-GB"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</a:lstStyle>
          <a:p>
            <a:fld id="{E1BA3D86-B6E1-43A2-A0CC-D9ACBD84241E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21" name="Text Placeholder logo"/>
          <p:cNvSpPr>
            <a:spLocks noGrp="1"/>
          </p:cNvSpPr>
          <p:nvPr>
            <p:ph type="body" sz="quarter" idx="15" hasCustomPrompt="1"/>
          </p:nvPr>
        </p:nvSpPr>
        <p:spPr>
          <a:xfrm>
            <a:off x="9989874" y="6248338"/>
            <a:ext cx="1476000" cy="3312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5" name="Footer Placeholder 24" hidden="1"/>
          <p:cNvSpPr>
            <a:spLocks noGrp="1"/>
          </p:cNvSpPr>
          <p:nvPr>
            <p:ph type="ftr" sz="quarter" idx="17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26" name="Slide Number Placeholder 25" hidden="1"/>
          <p:cNvSpPr>
            <a:spLocks noGrp="1"/>
          </p:cNvSpPr>
          <p:nvPr>
            <p:ph type="sldNum" sz="quarter" idx="18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8" name="Text Placeholder logo"/>
          <p:cNvSpPr>
            <a:spLocks noGrp="1"/>
          </p:cNvSpPr>
          <p:nvPr>
            <p:ph type="body" sz="quarter" idx="20" hasCustomPrompt="1"/>
          </p:nvPr>
        </p:nvSpPr>
        <p:spPr>
          <a:xfrm>
            <a:off x="723261" y="6318000"/>
            <a:ext cx="3824676" cy="208800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233836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23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3"/>
          </p:nvPr>
        </p:nvSpPr>
        <p:spPr>
          <a:xfrm>
            <a:off x="725489" y="1636713"/>
            <a:ext cx="10741024" cy="4321175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Date_DateCustom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EE615AE-583D-4FC6-B704-FE3F5C523F87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8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8350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ga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>
              <a:latin typeface="+mj-lt"/>
            </a:endParaRPr>
          </a:p>
        </p:txBody>
      </p:sp>
      <p:sp>
        <p:nvSpPr>
          <p:cNvPr id="17" name="Picture Placeholder 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 lIns="144000" tIns="108000" rIns="0" anchor="t" anchorCtr="0"/>
          <a:lstStyle>
            <a:lvl1pPr marL="0" indent="0" algn="l">
              <a:buNone/>
              <a:tabLst>
                <a:tab pos="1700213" algn="l"/>
              </a:tabLst>
              <a:defRPr sz="1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Click here and insert the picture from ImageLibrary</a:t>
            </a:r>
          </a:p>
        </p:txBody>
      </p:sp>
      <p:sp>
        <p:nvSpPr>
          <p:cNvPr id="2" name="FLD_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361950"/>
            <a:ext cx="9507812" cy="2219603"/>
          </a:xfrm>
        </p:spPr>
        <p:txBody>
          <a:bodyPr anchor="b" anchorCtr="0"/>
          <a:lstStyle>
            <a:lvl1pPr>
              <a:lnSpc>
                <a:spcPct val="90000"/>
              </a:lnSpc>
              <a:defRPr sz="6000" baseline="0">
                <a:latin typeface="+mj-lt"/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5" name="FLD_Presentation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1963462" y="2529743"/>
            <a:ext cx="9507600" cy="886229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buNone/>
              <a:defRPr sz="3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Presentation subtitle</a:t>
            </a:r>
          </a:p>
        </p:txBody>
      </p:sp>
      <p:sp>
        <p:nvSpPr>
          <p:cNvPr id="16" name="FLD_PresentationName"/>
          <p:cNvSpPr>
            <a:spLocks noGrp="1"/>
          </p:cNvSpPr>
          <p:nvPr>
            <p:ph type="body" sz="quarter" idx="11" hasCustomPrompt="1"/>
          </p:nvPr>
        </p:nvSpPr>
        <p:spPr>
          <a:xfrm>
            <a:off x="1963462" y="3451993"/>
            <a:ext cx="9507600" cy="406105"/>
          </a:xfrm>
        </p:spPr>
        <p:txBody>
          <a:bodyPr/>
          <a:lstStyle>
            <a:lvl1pPr>
              <a:lnSpc>
                <a:spcPct val="100000"/>
              </a:lnSpc>
              <a:buNone/>
              <a:defRPr sz="250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Click to insert Name and Surname</a:t>
            </a:r>
          </a:p>
        </p:txBody>
      </p:sp>
      <p:sp>
        <p:nvSpPr>
          <p:cNvPr id="24" name="Date_DateCustomA"/>
          <p:cNvSpPr>
            <a:spLocks noGrp="1"/>
          </p:cNvSpPr>
          <p:nvPr>
            <p:ph type="dt" sz="half" idx="16"/>
          </p:nvPr>
        </p:nvSpPr>
        <p:spPr>
          <a:xfrm>
            <a:off x="1963462" y="3894118"/>
            <a:ext cx="9507600" cy="423263"/>
          </a:xfrm>
          <a:prstGeom prst="rect">
            <a:avLst/>
          </a:prstGeom>
        </p:spPr>
        <p:txBody>
          <a:bodyPr anchor="t" anchorCtr="0"/>
          <a:lstStyle>
            <a:lvl1pPr algn="l">
              <a:defRPr lang="en-GB"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fld id="{1EFDA48A-77A3-42E4-AB5C-22A0D8CF1149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19" name="Text Placeholder logo"/>
          <p:cNvSpPr>
            <a:spLocks noGrp="1"/>
          </p:cNvSpPr>
          <p:nvPr>
            <p:ph type="body" sz="quarter" idx="15" hasCustomPrompt="1"/>
          </p:nvPr>
        </p:nvSpPr>
        <p:spPr>
          <a:xfrm>
            <a:off x="9990000" y="6249600"/>
            <a:ext cx="1476000" cy="3312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18" name="Footer Placeholder 24" hidden="1"/>
          <p:cNvSpPr>
            <a:spLocks noGrp="1"/>
          </p:cNvSpPr>
          <p:nvPr>
            <p:ph type="ftr" sz="quarter" idx="17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20" name="Slide Number Placeholder 25" hidden="1"/>
          <p:cNvSpPr>
            <a:spLocks noGrp="1"/>
          </p:cNvSpPr>
          <p:nvPr>
            <p:ph type="sldNum" sz="quarter" idx="18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3" name="Text Placeholder logo"/>
          <p:cNvSpPr>
            <a:spLocks noGrp="1"/>
          </p:cNvSpPr>
          <p:nvPr>
            <p:ph type="body" sz="quarter" idx="20" hasCustomPrompt="1"/>
          </p:nvPr>
        </p:nvSpPr>
        <p:spPr>
          <a:xfrm>
            <a:off x="723261" y="6318000"/>
            <a:ext cx="3824676" cy="208800"/>
          </a:xfr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939450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23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itive Logo (produc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BEBEB"/>
              </a:gs>
              <a:gs pos="100000">
                <a:srgbClr val="BDBDB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>
              <a:latin typeface="+mj-lt"/>
            </a:endParaRPr>
          </a:p>
        </p:txBody>
      </p:sp>
      <p:sp>
        <p:nvSpPr>
          <p:cNvPr id="19" name="Picture Placeholder 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 lIns="144000" tIns="108000" rIns="0" anchor="t" anchorCtr="0"/>
          <a:lstStyle>
            <a:lvl1pPr marL="0" indent="0" algn="l">
              <a:buNone/>
              <a:tabLst>
                <a:tab pos="1700213" algn="l"/>
              </a:tabLst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here – open the COLOPLAST tab – click on Add Images – select an image from the Image Library in </a:t>
            </a:r>
            <a:r>
              <a:rPr lang="en-GB" dirty="0" err="1"/>
              <a:t>Templafy</a:t>
            </a:r>
            <a:endParaRPr lang="en-GB" dirty="0"/>
          </a:p>
        </p:txBody>
      </p:sp>
      <p:sp>
        <p:nvSpPr>
          <p:cNvPr id="2" name="FLD_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365125"/>
            <a:ext cx="4234137" cy="1701960"/>
          </a:xfrm>
        </p:spPr>
        <p:txBody>
          <a:bodyPr anchor="b" anchorCtr="0"/>
          <a:lstStyle>
            <a:lvl1pPr>
              <a:lnSpc>
                <a:spcPct val="90000"/>
              </a:lnSpc>
              <a:defRPr sz="5700" baseline="0">
                <a:latin typeface="+mj-lt"/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5" name="FLD_Presentation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1963462" y="2061549"/>
            <a:ext cx="4234138" cy="886229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buNone/>
              <a:defRPr sz="3200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Presentation subtitle</a:t>
            </a:r>
          </a:p>
        </p:txBody>
      </p:sp>
      <p:sp>
        <p:nvSpPr>
          <p:cNvPr id="16" name="FLD_PresentationName"/>
          <p:cNvSpPr>
            <a:spLocks noGrp="1"/>
          </p:cNvSpPr>
          <p:nvPr>
            <p:ph type="body" sz="quarter" idx="11" hasCustomPrompt="1"/>
          </p:nvPr>
        </p:nvSpPr>
        <p:spPr>
          <a:xfrm>
            <a:off x="1963462" y="2947778"/>
            <a:ext cx="4234138" cy="406105"/>
          </a:xfrm>
        </p:spPr>
        <p:txBody>
          <a:bodyPr/>
          <a:lstStyle>
            <a:lvl1pPr>
              <a:lnSpc>
                <a:spcPct val="100000"/>
              </a:lnSpc>
              <a:buNone/>
              <a:defRPr sz="2400" i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Click to insert Name</a:t>
            </a:r>
          </a:p>
        </p:txBody>
      </p:sp>
      <p:sp>
        <p:nvSpPr>
          <p:cNvPr id="24" name="Date_DateCustomA"/>
          <p:cNvSpPr>
            <a:spLocks noGrp="1"/>
          </p:cNvSpPr>
          <p:nvPr>
            <p:ph type="dt" sz="half" idx="16"/>
          </p:nvPr>
        </p:nvSpPr>
        <p:spPr>
          <a:xfrm>
            <a:off x="1963462" y="3389903"/>
            <a:ext cx="4234138" cy="423263"/>
          </a:xfrm>
          <a:prstGeom prst="rect">
            <a:avLst/>
          </a:prstGeom>
        </p:spPr>
        <p:txBody>
          <a:bodyPr anchor="t" anchorCtr="0"/>
          <a:lstStyle>
            <a:lvl1pPr algn="l">
              <a:defRPr lang="en-GB"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</a:lstStyle>
          <a:p>
            <a:fld id="{DAC3D01F-9345-4ECA-9E7E-3274001D5556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21" name="Footer Placeholder 24" hidden="1"/>
          <p:cNvSpPr>
            <a:spLocks noGrp="1"/>
          </p:cNvSpPr>
          <p:nvPr>
            <p:ph type="ftr" sz="quarter" idx="17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22" name="Slide Number Placeholder 25" hidden="1"/>
          <p:cNvSpPr>
            <a:spLocks noGrp="1"/>
          </p:cNvSpPr>
          <p:nvPr>
            <p:ph type="sldNum" sz="quarter" idx="18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4" name="Pladsholder til indhold 2"/>
          <p:cNvSpPr>
            <a:spLocks noGrp="1"/>
          </p:cNvSpPr>
          <p:nvPr>
            <p:ph sz="quarter" idx="21" hasCustomPrompt="1"/>
          </p:nvPr>
        </p:nvSpPr>
        <p:spPr>
          <a:xfrm>
            <a:off x="9773172" y="6142181"/>
            <a:ext cx="1692000" cy="429455"/>
          </a:xfrm>
        </p:spPr>
        <p:txBody>
          <a:bodyPr/>
          <a:lstStyle>
            <a:lvl1pPr>
              <a:buNone/>
              <a:defRPr sz="1200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Insert product logo</a:t>
            </a:r>
          </a:p>
        </p:txBody>
      </p:sp>
      <p:sp>
        <p:nvSpPr>
          <p:cNvPr id="12" name="Text Placeholder logo"/>
          <p:cNvSpPr>
            <a:spLocks noGrp="1"/>
          </p:cNvSpPr>
          <p:nvPr>
            <p:ph type="body" sz="quarter" idx="20" hasCustomPrompt="1"/>
          </p:nvPr>
        </p:nvSpPr>
        <p:spPr>
          <a:xfrm>
            <a:off x="723261" y="6318000"/>
            <a:ext cx="3824676" cy="208800"/>
          </a:xfr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902172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04" userDrawn="1">
          <p15:clr>
            <a:srgbClr val="FBAE40"/>
          </p15:clr>
        </p15:guide>
        <p15:guide id="2" pos="123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>
              <a:latin typeface="+mj-lt"/>
            </a:endParaRPr>
          </a:p>
        </p:txBody>
      </p:sp>
      <p:sp>
        <p:nvSpPr>
          <p:cNvPr id="19" name="Picture Placeholder 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 lIns="144000" tIns="108000" rIns="0" anchor="t" anchorCtr="0"/>
          <a:lstStyle>
            <a:lvl1pPr marL="0" indent="0" algn="l">
              <a:buNone/>
              <a:tabLst>
                <a:tab pos="1700213" algn="l"/>
              </a:tabLst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here – open the COLOPLAST tab – click on Add Images – select an image from the Image Library in </a:t>
            </a:r>
            <a:r>
              <a:rPr lang="en-GB" dirty="0" err="1"/>
              <a:t>Templafy</a:t>
            </a:r>
            <a:endParaRPr lang="en-GB" dirty="0"/>
          </a:p>
        </p:txBody>
      </p:sp>
      <p:sp>
        <p:nvSpPr>
          <p:cNvPr id="14" name="Text Placeholder hvid kasse forløb"/>
          <p:cNvSpPr>
            <a:spLocks noGrp="1"/>
          </p:cNvSpPr>
          <p:nvPr>
            <p:ph type="body" sz="quarter" idx="23" hasCustomPrompt="1"/>
          </p:nvPr>
        </p:nvSpPr>
        <p:spPr>
          <a:xfrm>
            <a:off x="0" y="3559215"/>
            <a:ext cx="12192000" cy="2638818"/>
          </a:xfrm>
          <a:gradFill flip="none" rotWithShape="1">
            <a:gsLst>
              <a:gs pos="0">
                <a:schemeClr val="bg1">
                  <a:alpha val="70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txBody>
          <a:bodyPr/>
          <a:lstStyle>
            <a:lvl1pPr>
              <a:buNone/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" name="FLD_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4020830"/>
            <a:ext cx="9507812" cy="777028"/>
          </a:xfrm>
        </p:spPr>
        <p:txBody>
          <a:bodyPr anchor="b" anchorCtr="0"/>
          <a:lstStyle>
            <a:lvl1pPr>
              <a:lnSpc>
                <a:spcPct val="90000"/>
              </a:lnSpc>
              <a:defRPr sz="6000" baseline="0">
                <a:solidFill>
                  <a:srgbClr val="6F6F6F"/>
                </a:solidFill>
                <a:latin typeface="+mj-lt"/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5" name="FLD_Presentation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1963462" y="4699472"/>
            <a:ext cx="9507600" cy="520382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buNone/>
              <a:defRPr sz="35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Presentation subtitle</a:t>
            </a:r>
          </a:p>
        </p:txBody>
      </p:sp>
      <p:sp>
        <p:nvSpPr>
          <p:cNvPr id="24" name="Date_DateCustomA"/>
          <p:cNvSpPr>
            <a:spLocks noGrp="1"/>
          </p:cNvSpPr>
          <p:nvPr>
            <p:ph type="dt" sz="half" idx="16"/>
          </p:nvPr>
        </p:nvSpPr>
        <p:spPr>
          <a:xfrm>
            <a:off x="1963462" y="5278808"/>
            <a:ext cx="7927670" cy="423263"/>
          </a:xfrm>
          <a:prstGeom prst="rect">
            <a:avLst/>
          </a:prstGeom>
        </p:spPr>
        <p:txBody>
          <a:bodyPr anchor="t" anchorCtr="0"/>
          <a:lstStyle>
            <a:lvl1pPr algn="l">
              <a:defRPr lang="en-GB"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</a:lstStyle>
          <a:p>
            <a:fld id="{9A2D68F6-1FA4-4C86-8E55-11EBDD0D13B6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16" name="Text Placeholder logo"/>
          <p:cNvSpPr>
            <a:spLocks noGrp="1"/>
          </p:cNvSpPr>
          <p:nvPr>
            <p:ph type="body" sz="quarter" idx="20" hasCustomPrompt="1"/>
          </p:nvPr>
        </p:nvSpPr>
        <p:spPr>
          <a:xfrm>
            <a:off x="9989874" y="5598000"/>
            <a:ext cx="1476000" cy="3312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13" name="Footer Placeholder 24" hidden="1"/>
          <p:cNvSpPr>
            <a:spLocks noGrp="1"/>
          </p:cNvSpPr>
          <p:nvPr>
            <p:ph type="ftr" sz="quarter" idx="17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17" name="Slide Number Placeholder 25" hidden="1"/>
          <p:cNvSpPr>
            <a:spLocks noGrp="1"/>
          </p:cNvSpPr>
          <p:nvPr>
            <p:ph type="sldNum" sz="quarter" idx="18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5" name="Text Placeholder logo"/>
          <p:cNvSpPr>
            <a:spLocks noGrp="1"/>
          </p:cNvSpPr>
          <p:nvPr>
            <p:ph type="body" sz="quarter" idx="24" hasCustomPrompt="1"/>
          </p:nvPr>
        </p:nvSpPr>
        <p:spPr>
          <a:xfrm>
            <a:off x="1963462" y="5659366"/>
            <a:ext cx="3824676" cy="208800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6848857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23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quois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>
              <a:latin typeface="+mj-lt"/>
            </a:endParaRPr>
          </a:p>
        </p:txBody>
      </p:sp>
      <p:sp>
        <p:nvSpPr>
          <p:cNvPr id="19" name="Picture Placeholder 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8" cy="6858000"/>
          </a:xfrm>
        </p:spPr>
        <p:txBody>
          <a:bodyPr lIns="144000" tIns="108000" rIns="0" anchor="t" anchorCtr="0"/>
          <a:lstStyle>
            <a:lvl1pPr marL="0" indent="0" algn="l">
              <a:buNone/>
              <a:tabLst>
                <a:tab pos="1700213" algn="l"/>
              </a:tabLst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here – open the COLOPLAST tab – click on Add Images – select an image from the Image Library in </a:t>
            </a:r>
            <a:r>
              <a:rPr lang="en-GB" dirty="0" err="1"/>
              <a:t>Templafy</a:t>
            </a:r>
            <a:endParaRPr lang="en-GB" dirty="0"/>
          </a:p>
        </p:txBody>
      </p:sp>
      <p:sp>
        <p:nvSpPr>
          <p:cNvPr id="25" name="Text Placeholder blå kasse forløb"/>
          <p:cNvSpPr>
            <a:spLocks noGrp="1"/>
          </p:cNvSpPr>
          <p:nvPr>
            <p:ph type="body" sz="quarter" idx="23" hasCustomPrompt="1"/>
          </p:nvPr>
        </p:nvSpPr>
        <p:spPr>
          <a:xfrm>
            <a:off x="0" y="3559215"/>
            <a:ext cx="12192000" cy="2638818"/>
          </a:xfrm>
          <a:gradFill flip="none" rotWithShape="1">
            <a:gsLst>
              <a:gs pos="0">
                <a:srgbClr val="02B4CE">
                  <a:alpha val="70000"/>
                </a:srgbClr>
              </a:gs>
              <a:gs pos="100000">
                <a:srgbClr val="2BCBD9"/>
              </a:gs>
            </a:gsLst>
            <a:lin ang="0" scaled="0"/>
            <a:tileRect/>
          </a:gradFill>
          <a:ln>
            <a:noFill/>
          </a:ln>
        </p:spPr>
        <p:txBody>
          <a:bodyPr/>
          <a:lstStyle>
            <a:lvl1pPr>
              <a:buNone/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" name="FLD_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4020830"/>
            <a:ext cx="9507812" cy="777028"/>
          </a:xfrm>
        </p:spPr>
        <p:txBody>
          <a:bodyPr anchor="b" anchorCtr="0"/>
          <a:lstStyle>
            <a:lvl1pPr>
              <a:lnSpc>
                <a:spcPct val="90000"/>
              </a:lnSpc>
              <a:defRPr sz="6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5" name="FLD_Presentation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1963462" y="4699472"/>
            <a:ext cx="9507600" cy="520382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buNone/>
              <a:defRPr sz="3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Presentation subtitle</a:t>
            </a:r>
          </a:p>
        </p:txBody>
      </p:sp>
      <p:sp>
        <p:nvSpPr>
          <p:cNvPr id="13" name="Date_DateCustomA"/>
          <p:cNvSpPr>
            <a:spLocks noGrp="1"/>
          </p:cNvSpPr>
          <p:nvPr>
            <p:ph type="dt" sz="half" idx="16"/>
          </p:nvPr>
        </p:nvSpPr>
        <p:spPr>
          <a:xfrm>
            <a:off x="1963462" y="5278808"/>
            <a:ext cx="7927670" cy="423263"/>
          </a:xfrm>
          <a:prstGeom prst="rect">
            <a:avLst/>
          </a:prstGeom>
        </p:spPr>
        <p:txBody>
          <a:bodyPr anchor="t" anchorCtr="0"/>
          <a:lstStyle>
            <a:lvl1pPr algn="l">
              <a:defRPr lang="en-GB"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fld id="{7DE52DF3-661D-4158-A23A-A6EBA2A2FDEA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16" name="Text Placeholder logo"/>
          <p:cNvSpPr>
            <a:spLocks noGrp="1"/>
          </p:cNvSpPr>
          <p:nvPr>
            <p:ph type="body" sz="quarter" idx="20" hasCustomPrompt="1"/>
          </p:nvPr>
        </p:nvSpPr>
        <p:spPr>
          <a:xfrm>
            <a:off x="9989874" y="5596833"/>
            <a:ext cx="1476000" cy="3312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17" name="Footer Placeholder 24" hidden="1"/>
          <p:cNvSpPr>
            <a:spLocks noGrp="1"/>
          </p:cNvSpPr>
          <p:nvPr>
            <p:ph type="ftr" sz="quarter" idx="17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20" name="Slide Number Placeholder 25" hidden="1"/>
          <p:cNvSpPr>
            <a:spLocks noGrp="1"/>
          </p:cNvSpPr>
          <p:nvPr>
            <p:ph type="sldNum" sz="quarter" idx="18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4" name="Text Placeholder logo"/>
          <p:cNvSpPr>
            <a:spLocks noGrp="1"/>
          </p:cNvSpPr>
          <p:nvPr>
            <p:ph type="body" sz="quarter" idx="24" hasCustomPrompt="1"/>
          </p:nvPr>
        </p:nvSpPr>
        <p:spPr>
          <a:xfrm>
            <a:off x="1963462" y="5659366"/>
            <a:ext cx="3824676" cy="208800"/>
          </a:xfr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408587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237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Whit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>
              <a:latin typeface="+mj-lt"/>
            </a:endParaRPr>
          </a:p>
        </p:txBody>
      </p:sp>
      <p:sp>
        <p:nvSpPr>
          <p:cNvPr id="19" name="Picture Placeholder 1"/>
          <p:cNvSpPr>
            <a:spLocks noGrp="1"/>
          </p:cNvSpPr>
          <p:nvPr>
            <p:ph type="pic" sz="quarter" idx="14" hasCustomPrompt="1"/>
          </p:nvPr>
        </p:nvSpPr>
        <p:spPr>
          <a:xfrm>
            <a:off x="-1" y="0"/>
            <a:ext cx="12192000" cy="6858000"/>
          </a:xfrm>
        </p:spPr>
        <p:txBody>
          <a:bodyPr lIns="144000" tIns="108000" rIns="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1700213" algn="l"/>
              </a:tabLst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here – open the COLOPLAST tab – click on Add Images – select an image from the Image Library in </a:t>
            </a:r>
            <a:r>
              <a:rPr lang="en-GB" dirty="0" err="1"/>
              <a:t>Templafy</a:t>
            </a:r>
            <a:endParaRPr lang="en-GB" dirty="0"/>
          </a:p>
          <a:p>
            <a:endParaRPr lang="en-GB" dirty="0"/>
          </a:p>
        </p:txBody>
      </p:sp>
      <p:sp>
        <p:nvSpPr>
          <p:cNvPr id="14" name="Text Placeholder hvid kasse forløb"/>
          <p:cNvSpPr>
            <a:spLocks noGrp="1"/>
          </p:cNvSpPr>
          <p:nvPr>
            <p:ph type="body" sz="quarter" idx="23" hasCustomPrompt="1"/>
          </p:nvPr>
        </p:nvSpPr>
        <p:spPr>
          <a:xfrm>
            <a:off x="-2" y="5418000"/>
            <a:ext cx="12192000" cy="720000"/>
          </a:xfrm>
          <a:gradFill flip="none" rotWithShape="1">
            <a:gsLst>
              <a:gs pos="0">
                <a:schemeClr val="bg1">
                  <a:alpha val="70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txBody>
          <a:bodyPr/>
          <a:lstStyle>
            <a:lvl1pPr>
              <a:buNone/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" name="FLD_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361950"/>
            <a:ext cx="9507812" cy="2219603"/>
          </a:xfrm>
        </p:spPr>
        <p:txBody>
          <a:bodyPr anchor="b" anchorCtr="0"/>
          <a:lstStyle>
            <a:lvl1pPr>
              <a:lnSpc>
                <a:spcPct val="90000"/>
              </a:lnSpc>
              <a:defRPr sz="6000" baseline="0">
                <a:latin typeface="+mj-lt"/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5" name="FLD_Presentation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1963462" y="2529743"/>
            <a:ext cx="9507600" cy="886229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buNone/>
              <a:defRPr sz="35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Presentation subtitle</a:t>
            </a:r>
          </a:p>
        </p:txBody>
      </p:sp>
      <p:sp>
        <p:nvSpPr>
          <p:cNvPr id="16" name="FLD_PresentationName"/>
          <p:cNvSpPr>
            <a:spLocks noGrp="1"/>
          </p:cNvSpPr>
          <p:nvPr>
            <p:ph type="body" sz="quarter" idx="11" hasCustomPrompt="1"/>
          </p:nvPr>
        </p:nvSpPr>
        <p:spPr>
          <a:xfrm>
            <a:off x="1963462" y="3451993"/>
            <a:ext cx="9507600" cy="406105"/>
          </a:xfrm>
        </p:spPr>
        <p:txBody>
          <a:bodyPr/>
          <a:lstStyle>
            <a:lvl1pPr>
              <a:lnSpc>
                <a:spcPct val="100000"/>
              </a:lnSpc>
              <a:buNone/>
              <a:defRPr sz="2500" i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Click to insert Name and Surname</a:t>
            </a:r>
          </a:p>
        </p:txBody>
      </p:sp>
      <p:sp>
        <p:nvSpPr>
          <p:cNvPr id="24" name="Date_DateCustomA"/>
          <p:cNvSpPr>
            <a:spLocks noGrp="1"/>
          </p:cNvSpPr>
          <p:nvPr>
            <p:ph type="dt" sz="half" idx="16"/>
          </p:nvPr>
        </p:nvSpPr>
        <p:spPr>
          <a:xfrm>
            <a:off x="1963462" y="3894118"/>
            <a:ext cx="9507600" cy="423263"/>
          </a:xfrm>
          <a:prstGeom prst="rect">
            <a:avLst/>
          </a:prstGeom>
        </p:spPr>
        <p:txBody>
          <a:bodyPr anchor="t" anchorCtr="0"/>
          <a:lstStyle>
            <a:lvl1pPr algn="l">
              <a:defRPr lang="en-GB"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</a:lstStyle>
          <a:p>
            <a:fld id="{E2500452-80D5-40ED-BD13-0461157A3F83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17" name="Text Placeholder logo"/>
          <p:cNvSpPr>
            <a:spLocks noGrp="1"/>
          </p:cNvSpPr>
          <p:nvPr>
            <p:ph type="body" sz="quarter" idx="20" hasCustomPrompt="1"/>
          </p:nvPr>
        </p:nvSpPr>
        <p:spPr>
          <a:xfrm>
            <a:off x="9989874" y="5620796"/>
            <a:ext cx="1476000" cy="3312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0" name="Footer Placeholder 24" hidden="1"/>
          <p:cNvSpPr>
            <a:spLocks noGrp="1"/>
          </p:cNvSpPr>
          <p:nvPr>
            <p:ph type="ftr" sz="quarter" idx="17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22" name="Slide Number Placeholder 25"/>
          <p:cNvSpPr>
            <a:spLocks noGrp="1"/>
          </p:cNvSpPr>
          <p:nvPr>
            <p:ph type="sldNum" sz="quarter" idx="18"/>
          </p:nvPr>
        </p:nvSpPr>
        <p:spPr>
          <a:xfrm>
            <a:off x="702628" y="7367022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en-GB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5" name="Text Placeholder logo"/>
          <p:cNvSpPr>
            <a:spLocks noGrp="1"/>
          </p:cNvSpPr>
          <p:nvPr>
            <p:ph type="body" sz="quarter" idx="24" hasCustomPrompt="1"/>
          </p:nvPr>
        </p:nvSpPr>
        <p:spPr>
          <a:xfrm>
            <a:off x="723261" y="5668483"/>
            <a:ext cx="3824676" cy="208800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246793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23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Turquois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>
              <a:latin typeface="+mj-lt"/>
            </a:endParaRPr>
          </a:p>
        </p:txBody>
      </p:sp>
      <p:sp>
        <p:nvSpPr>
          <p:cNvPr id="19" name="Picture Placeholder 1"/>
          <p:cNvSpPr>
            <a:spLocks noGrp="1"/>
          </p:cNvSpPr>
          <p:nvPr>
            <p:ph type="pic" sz="quarter" idx="14" hasCustomPrompt="1"/>
          </p:nvPr>
        </p:nvSpPr>
        <p:spPr>
          <a:xfrm>
            <a:off x="-1" y="0"/>
            <a:ext cx="12192000" cy="6858000"/>
          </a:xfrm>
        </p:spPr>
        <p:txBody>
          <a:bodyPr lIns="144000" tIns="108000" rIns="0" anchor="t" anchorCtr="0"/>
          <a:lstStyle>
            <a:lvl1pPr marL="0" indent="0" algn="l">
              <a:buNone/>
              <a:tabLst>
                <a:tab pos="1700213" algn="l"/>
              </a:tabLst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here – open the COLOPLAST tab – click on Add Images – select an image from the Image Library in </a:t>
            </a:r>
            <a:r>
              <a:rPr lang="en-GB" dirty="0" err="1"/>
              <a:t>Templafy</a:t>
            </a:r>
            <a:endParaRPr lang="en-GB" dirty="0"/>
          </a:p>
        </p:txBody>
      </p:sp>
      <p:sp>
        <p:nvSpPr>
          <p:cNvPr id="20" name="Text Placeholder blå kasse forløb"/>
          <p:cNvSpPr>
            <a:spLocks noGrp="1"/>
          </p:cNvSpPr>
          <p:nvPr>
            <p:ph type="body" sz="quarter" idx="23" hasCustomPrompt="1"/>
          </p:nvPr>
        </p:nvSpPr>
        <p:spPr>
          <a:xfrm>
            <a:off x="0" y="5418000"/>
            <a:ext cx="12192000" cy="720000"/>
          </a:xfrm>
          <a:gradFill flip="none" rotWithShape="1">
            <a:gsLst>
              <a:gs pos="0">
                <a:srgbClr val="02B4CE">
                  <a:alpha val="70000"/>
                </a:srgbClr>
              </a:gs>
              <a:gs pos="100000">
                <a:srgbClr val="2BCBD9"/>
              </a:gs>
            </a:gsLst>
            <a:lin ang="0" scaled="0"/>
            <a:tileRect/>
          </a:gradFill>
          <a:ln>
            <a:noFill/>
          </a:ln>
        </p:spPr>
        <p:txBody>
          <a:bodyPr/>
          <a:lstStyle>
            <a:lvl1pPr>
              <a:buNone/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" name="FLD_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361950"/>
            <a:ext cx="9507812" cy="2219603"/>
          </a:xfrm>
        </p:spPr>
        <p:txBody>
          <a:bodyPr anchor="b" anchorCtr="0"/>
          <a:lstStyle>
            <a:lvl1pPr>
              <a:lnSpc>
                <a:spcPct val="90000"/>
              </a:lnSpc>
              <a:defRPr sz="6000" baseline="0">
                <a:latin typeface="+mj-lt"/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5" name="FLD_Presentation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1963462" y="2529743"/>
            <a:ext cx="9507600" cy="886229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buNone/>
              <a:defRPr sz="35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Presentation subtitle</a:t>
            </a:r>
          </a:p>
        </p:txBody>
      </p:sp>
      <p:sp>
        <p:nvSpPr>
          <p:cNvPr id="16" name="FLD_PresentationName"/>
          <p:cNvSpPr>
            <a:spLocks noGrp="1"/>
          </p:cNvSpPr>
          <p:nvPr>
            <p:ph type="body" sz="quarter" idx="11" hasCustomPrompt="1"/>
          </p:nvPr>
        </p:nvSpPr>
        <p:spPr>
          <a:xfrm>
            <a:off x="1963462" y="3451993"/>
            <a:ext cx="9507600" cy="406105"/>
          </a:xfrm>
        </p:spPr>
        <p:txBody>
          <a:bodyPr/>
          <a:lstStyle>
            <a:lvl1pPr>
              <a:lnSpc>
                <a:spcPct val="100000"/>
              </a:lnSpc>
              <a:buNone/>
              <a:defRPr sz="2500" i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Click to insert Name and Surname</a:t>
            </a:r>
          </a:p>
        </p:txBody>
      </p:sp>
      <p:sp>
        <p:nvSpPr>
          <p:cNvPr id="24" name="Date_DateCustomA"/>
          <p:cNvSpPr>
            <a:spLocks noGrp="1"/>
          </p:cNvSpPr>
          <p:nvPr>
            <p:ph type="dt" sz="half" idx="16"/>
          </p:nvPr>
        </p:nvSpPr>
        <p:spPr>
          <a:xfrm>
            <a:off x="1963462" y="3894118"/>
            <a:ext cx="9507600" cy="423263"/>
          </a:xfrm>
          <a:prstGeom prst="rect">
            <a:avLst/>
          </a:prstGeom>
        </p:spPr>
        <p:txBody>
          <a:bodyPr anchor="t" anchorCtr="0"/>
          <a:lstStyle>
            <a:lvl1pPr algn="l">
              <a:defRPr lang="en-GB"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</a:lstStyle>
          <a:p>
            <a:fld id="{4257C4EF-B2F5-470D-A613-2022AE3531CC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17" name="Text Placeholder logo"/>
          <p:cNvSpPr>
            <a:spLocks noGrp="1"/>
          </p:cNvSpPr>
          <p:nvPr>
            <p:ph type="body" sz="quarter" idx="20" hasCustomPrompt="1"/>
          </p:nvPr>
        </p:nvSpPr>
        <p:spPr>
          <a:xfrm>
            <a:off x="9989874" y="5620796"/>
            <a:ext cx="1476000" cy="3312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1" name="Footer Placeholder 24"/>
          <p:cNvSpPr>
            <a:spLocks noGrp="1"/>
          </p:cNvSpPr>
          <p:nvPr>
            <p:ph type="ftr" sz="quarter" idx="17"/>
          </p:nvPr>
        </p:nvSpPr>
        <p:spPr>
          <a:xfrm>
            <a:off x="957178" y="7426290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22" name="Slide Number Placeholder 25"/>
          <p:cNvSpPr>
            <a:spLocks noGrp="1"/>
          </p:cNvSpPr>
          <p:nvPr>
            <p:ph type="sldNum" sz="quarter" idx="18"/>
          </p:nvPr>
        </p:nvSpPr>
        <p:spPr>
          <a:xfrm>
            <a:off x="702628" y="7426290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en-GB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5" name="Text Placeholder logo"/>
          <p:cNvSpPr>
            <a:spLocks noGrp="1"/>
          </p:cNvSpPr>
          <p:nvPr>
            <p:ph type="body" sz="quarter" idx="24" hasCustomPrompt="1"/>
          </p:nvPr>
        </p:nvSpPr>
        <p:spPr>
          <a:xfrm>
            <a:off x="723261" y="5668483"/>
            <a:ext cx="3824676" cy="208800"/>
          </a:xfr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626949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23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1636713"/>
            <a:ext cx="10742400" cy="4681287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1032325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BE37AE85-8EA6-4C6B-994A-5A9BFE36EB7D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8" name="Footer Placeholder 24" hidden="1"/>
          <p:cNvSpPr>
            <a:spLocks noGrp="1"/>
          </p:cNvSpPr>
          <p:nvPr>
            <p:ph type="ftr" sz="quarter" idx="17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9" name="Slide Number Placeholder 25" hidden="1"/>
          <p:cNvSpPr>
            <a:spLocks noGrp="1"/>
          </p:cNvSpPr>
          <p:nvPr>
            <p:ph type="sldNum" sz="quarter" idx="18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9313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1636713"/>
            <a:ext cx="5190511" cy="4321175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6276001" y="1636713"/>
            <a:ext cx="5190512" cy="4321175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_DateCustomA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48C28E4-C735-48E6-BC30-3E7A1BE7EC62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6" name="FLD_PresentationTitle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1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594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2x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1636713"/>
            <a:ext cx="5190511" cy="4681287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6276001" y="1636713"/>
            <a:ext cx="5190512" cy="4681287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1032325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520EBD26-184A-485E-A44C-52D34D6C8875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11" name="Footer Placeholder 24" hidden="1"/>
          <p:cNvSpPr>
            <a:spLocks noGrp="1"/>
          </p:cNvSpPr>
          <p:nvPr>
            <p:ph type="ftr" sz="quarter" idx="17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16" name="Slide Number Placeholder 25" hidden="1"/>
          <p:cNvSpPr>
            <a:spLocks noGrp="1"/>
          </p:cNvSpPr>
          <p:nvPr>
            <p:ph type="sldNum" sz="quarter" idx="18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8803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2322286"/>
            <a:ext cx="5190511" cy="3635602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6276001" y="2322286"/>
            <a:ext cx="5190512" cy="3635602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725488" y="1636713"/>
            <a:ext cx="5191125" cy="685800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273800" y="1636713"/>
            <a:ext cx="5191125" cy="685800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_DateCustomA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6AFA35F0-E6FA-4AD5-9E1F-A9A407EC8D65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6" name="FLD_PresentationTitle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1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61042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+ Content 2x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2322513"/>
            <a:ext cx="5190511" cy="3995487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6276001" y="2322513"/>
            <a:ext cx="5190512" cy="3995487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1032325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F72B40C1-43F2-4FB0-AA71-68E3F756D1A7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11" name="Footer Placeholder 24" hidden="1"/>
          <p:cNvSpPr>
            <a:spLocks noGrp="1"/>
          </p:cNvSpPr>
          <p:nvPr>
            <p:ph type="ftr" sz="quarter" idx="17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16" name="Slide Number Placeholder 25" hidden="1"/>
          <p:cNvSpPr>
            <a:spLocks noGrp="1"/>
          </p:cNvSpPr>
          <p:nvPr>
            <p:ph type="sldNum" sz="quarter" idx="18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725488" y="1636713"/>
            <a:ext cx="5191125" cy="685800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273800" y="1636713"/>
            <a:ext cx="5191125" cy="685800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201292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729" userDrawn="1">
          <p15:clr>
            <a:srgbClr val="FBAE40"/>
          </p15:clr>
        </p15:guide>
        <p15:guide id="2" pos="3951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25487" y="365125"/>
            <a:ext cx="10741025" cy="1044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7" y="1636713"/>
            <a:ext cx="3340800" cy="4321175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8125712" y="1636713"/>
            <a:ext cx="3340800" cy="4321175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3"/>
          <p:cNvSpPr>
            <a:spLocks noGrp="1"/>
          </p:cNvSpPr>
          <p:nvPr>
            <p:ph sz="quarter" idx="15"/>
          </p:nvPr>
        </p:nvSpPr>
        <p:spPr>
          <a:xfrm>
            <a:off x="4425600" y="1636713"/>
            <a:ext cx="3340800" cy="4321175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_DateCustomA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E8542F9F-F054-423B-B1D9-01EC9E8CE16D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6" name="FLD_PresentationTitle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4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52856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562" userDrawn="1">
          <p15:clr>
            <a:srgbClr val="FBAE40"/>
          </p15:clr>
        </p15:guide>
        <p15:guide id="2" pos="2787" userDrawn="1">
          <p15:clr>
            <a:srgbClr val="FBAE40"/>
          </p15:clr>
        </p15:guide>
        <p15:guide id="3" pos="4896" userDrawn="1">
          <p15:clr>
            <a:srgbClr val="FBAE40"/>
          </p15:clr>
        </p15:guide>
        <p15:guide id="4" pos="511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/3 text 2/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545829" y="1638300"/>
            <a:ext cx="6920684" cy="4319588"/>
          </a:xfrm>
        </p:spPr>
        <p:txBody>
          <a:bodyPr vert="horz" lIns="0" tIns="612000" rIns="0" bIns="0" rtlCol="0" anchor="ctr" anchorCtr="0">
            <a:noAutofit/>
          </a:bodyPr>
          <a:lstStyle>
            <a:lvl1pPr marL="0" indent="0" algn="ctr">
              <a:buNone/>
              <a:defRPr lang="da-DK"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on icon and insert the picture from ImageLibrary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1636713"/>
            <a:ext cx="3460341" cy="4321178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_DateCustomA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FCBBE72F-BC03-414D-BA99-8898496F0C96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6" name="FLD_PresentationTitle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85166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638" userDrawn="1">
          <p15:clr>
            <a:srgbClr val="FBAE40"/>
          </p15:clr>
        </p15:guide>
        <p15:guide id="2" pos="286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1/3 text 2/3 image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545829" y="1638300"/>
            <a:ext cx="6920684" cy="4679700"/>
          </a:xfrm>
        </p:spPr>
        <p:txBody>
          <a:bodyPr vert="horz" lIns="0" tIns="612000" rIns="0" bIns="0" rtlCol="0" anchor="ctr" anchorCtr="0">
            <a:noAutofit/>
          </a:bodyPr>
          <a:lstStyle>
            <a:lvl1pPr marL="0" indent="0" algn="ctr">
              <a:buNone/>
              <a:defRPr lang="da-DK"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on icon and insert the picture from ImageLibrary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1636713"/>
            <a:ext cx="3460341" cy="4681422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1032325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EA80FEAE-3F28-4365-A9A1-F5338A54096A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10" name="Footer Placeholder 24" hidden="1"/>
          <p:cNvSpPr>
            <a:spLocks noGrp="1"/>
          </p:cNvSpPr>
          <p:nvPr>
            <p:ph type="ftr" sz="quarter" idx="17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11" name="Slide Number Placeholder 25" hidden="1"/>
          <p:cNvSpPr>
            <a:spLocks noGrp="1"/>
          </p:cNvSpPr>
          <p:nvPr>
            <p:ph type="sldNum" sz="quarter" idx="18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599055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638" userDrawn="1">
          <p15:clr>
            <a:srgbClr val="FBAE40"/>
          </p15:clr>
        </p15:guide>
        <p15:guide id="2" pos="286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25487" y="365125"/>
            <a:ext cx="10741025" cy="104775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1636713"/>
            <a:ext cx="2415600" cy="4321175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9050912" y="1636713"/>
            <a:ext cx="2415600" cy="4321175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3"/>
          <p:cNvSpPr>
            <a:spLocks noGrp="1"/>
          </p:cNvSpPr>
          <p:nvPr>
            <p:ph sz="quarter" idx="15"/>
          </p:nvPr>
        </p:nvSpPr>
        <p:spPr>
          <a:xfrm>
            <a:off x="3500629" y="1636713"/>
            <a:ext cx="2415600" cy="4321175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Content Placeholder 3"/>
          <p:cNvSpPr>
            <a:spLocks noGrp="1"/>
          </p:cNvSpPr>
          <p:nvPr>
            <p:ph sz="quarter" idx="16"/>
          </p:nvPr>
        </p:nvSpPr>
        <p:spPr>
          <a:xfrm>
            <a:off x="6275770" y="1636713"/>
            <a:ext cx="2415600" cy="4321175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_DateCustomA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2AD57DCA-3CBD-4528-BBD6-6D61205DB555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6" name="FLD_PresentationTitle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1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657996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80" userDrawn="1">
          <p15:clr>
            <a:srgbClr val="FBAE40"/>
          </p15:clr>
        </p15:guide>
        <p15:guide id="2" pos="2205" userDrawn="1">
          <p15:clr>
            <a:srgbClr val="FBAE40"/>
          </p15:clr>
        </p15:guide>
        <p15:guide id="3" pos="3728" userDrawn="1">
          <p15:clr>
            <a:srgbClr val="FBAE40"/>
          </p15:clr>
        </p15:guide>
        <p15:guide id="4" pos="3953" userDrawn="1">
          <p15:clr>
            <a:srgbClr val="FBAE40"/>
          </p15:clr>
        </p15:guide>
        <p15:guide id="5" pos="5476" userDrawn="1">
          <p15:clr>
            <a:srgbClr val="FBAE40"/>
          </p15:clr>
        </p15:guide>
        <p15:guide id="6" pos="5698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/4 text 2/4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25487" y="365125"/>
            <a:ext cx="10741025" cy="104775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1636713"/>
            <a:ext cx="2415600" cy="4321175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3"/>
          <p:cNvSpPr>
            <a:spLocks noGrp="1"/>
          </p:cNvSpPr>
          <p:nvPr>
            <p:ph sz="quarter" idx="15"/>
          </p:nvPr>
        </p:nvSpPr>
        <p:spPr>
          <a:xfrm>
            <a:off x="3500170" y="1636713"/>
            <a:ext cx="2415600" cy="4321175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275312" y="1638300"/>
            <a:ext cx="5191200" cy="4319588"/>
          </a:xfrm>
        </p:spPr>
        <p:txBody>
          <a:bodyPr vert="horz" lIns="0" tIns="612000" rIns="0" bIns="0" rtlCol="0" anchor="ctr" anchorCtr="0">
            <a:noAutofit/>
          </a:bodyPr>
          <a:lstStyle>
            <a:lvl1pPr marL="0" indent="0" algn="ctr">
              <a:buNone/>
              <a:defRPr lang="da-DK"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on icon and insert the picture from ImageLibrary</a:t>
            </a:r>
          </a:p>
        </p:txBody>
      </p:sp>
      <p:sp>
        <p:nvSpPr>
          <p:cNvPr id="5" name="Date_DateCustomA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86A1E303-3CED-4646-B6BF-D6FBB58487BF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6" name="FLD_PresentationTitle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0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42703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80" userDrawn="1">
          <p15:clr>
            <a:srgbClr val="FBAE40"/>
          </p15:clr>
        </p15:guide>
        <p15:guide id="2" pos="2205" userDrawn="1">
          <p15:clr>
            <a:srgbClr val="FBAE40"/>
          </p15:clr>
        </p15:guide>
        <p15:guide id="3" pos="3728" userDrawn="1">
          <p15:clr>
            <a:srgbClr val="FBAE40"/>
          </p15:clr>
        </p15:guide>
        <p15:guide id="4" pos="3955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2/4 text 2/4 image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275312" y="1638300"/>
            <a:ext cx="5191200" cy="4679700"/>
          </a:xfrm>
        </p:spPr>
        <p:txBody>
          <a:bodyPr vert="horz" lIns="0" tIns="612000" rIns="0" bIns="0" rtlCol="0" anchor="ctr" anchorCtr="0">
            <a:noAutofit/>
          </a:bodyPr>
          <a:lstStyle>
            <a:lvl1pPr marL="0" indent="0" algn="ctr">
              <a:buNone/>
              <a:defRPr lang="da-DK"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on icon and insert the picture from ImageLibrary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25487" y="365125"/>
            <a:ext cx="10741025" cy="104775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1636713"/>
            <a:ext cx="2415600" cy="4681422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3"/>
          <p:cNvSpPr>
            <a:spLocks noGrp="1"/>
          </p:cNvSpPr>
          <p:nvPr>
            <p:ph sz="quarter" idx="15"/>
          </p:nvPr>
        </p:nvSpPr>
        <p:spPr>
          <a:xfrm>
            <a:off x="3500170" y="1636713"/>
            <a:ext cx="2415600" cy="4681422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1032325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277A97EF-32CF-4D95-B1F1-93794FEB8216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15" name="Footer Placeholder 24" hidden="1"/>
          <p:cNvSpPr>
            <a:spLocks noGrp="1"/>
          </p:cNvSpPr>
          <p:nvPr>
            <p:ph type="ftr" sz="quarter" idx="18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16" name="Slide Number Placeholder 25" hidden="1"/>
          <p:cNvSpPr>
            <a:spLocks noGrp="1"/>
          </p:cNvSpPr>
          <p:nvPr>
            <p:ph type="sldNum" sz="quarter" idx="19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949859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53" userDrawn="1">
          <p15:clr>
            <a:srgbClr val="FBAE40"/>
          </p15:clr>
        </p15:guide>
        <p15:guide id="2" pos="3728" userDrawn="1">
          <p15:clr>
            <a:srgbClr val="FBAE40"/>
          </p15:clr>
        </p15:guide>
        <p15:guide id="3" pos="2205" userDrawn="1">
          <p15:clr>
            <a:srgbClr val="FBAE40"/>
          </p15:clr>
        </p15:guide>
        <p15:guide id="4" pos="198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0/50 Image text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276001" y="365125"/>
            <a:ext cx="5190511" cy="104775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6276001" y="1636713"/>
            <a:ext cx="5190512" cy="4681287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1"/>
            <a:ext cx="5916000" cy="6858000"/>
          </a:xfrm>
        </p:spPr>
        <p:txBody>
          <a:bodyPr vert="horz" lIns="0" tIns="612000" rIns="0" bIns="0" rtlCol="0" anchor="ctr" anchorCtr="0">
            <a:noAutofit/>
          </a:bodyPr>
          <a:lstStyle>
            <a:lvl1pPr algn="ctr">
              <a:defRPr lang="da-DK"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on icon and insert the picture from ImageLibrary</a:t>
            </a:r>
          </a:p>
        </p:txBody>
      </p:sp>
      <p:sp>
        <p:nvSpPr>
          <p:cNvPr id="9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1032325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7003DB41-546F-4724-BCB3-024A0225AC72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11" name="Footer Placeholder 24" hidden="1"/>
          <p:cNvSpPr>
            <a:spLocks noGrp="1"/>
          </p:cNvSpPr>
          <p:nvPr>
            <p:ph type="ftr" sz="quarter" idx="18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16" name="Slide Number Placeholder 25" hidden="1"/>
          <p:cNvSpPr>
            <a:spLocks noGrp="1"/>
          </p:cNvSpPr>
          <p:nvPr>
            <p:ph type="sldNum" sz="quarter" idx="19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826507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728" userDrawn="1">
          <p15:clr>
            <a:srgbClr val="FBAE40"/>
          </p15:clr>
        </p15:guide>
        <p15:guide id="2" pos="3953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359999" y="365125"/>
            <a:ext cx="11472001" cy="5592763"/>
          </a:xfrm>
        </p:spPr>
        <p:txBody>
          <a:bodyPr vert="horz" lIns="0" tIns="612000" rIns="0" bIns="0" rtlCol="0" anchor="ctr" anchorCtr="0">
            <a:noAutofit/>
          </a:bodyPr>
          <a:lstStyle>
            <a:lvl1pPr marL="0" indent="0" algn="ctr">
              <a:buNone/>
              <a:defRPr lang="da-DK"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on icon and insert the picture from ImageLibrary</a:t>
            </a:r>
          </a:p>
        </p:txBody>
      </p:sp>
      <p:sp>
        <p:nvSpPr>
          <p:cNvPr id="5" name="Date_DateCustomA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2036379-4918-4A97-AA61-4A1CA83A4E41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6" name="FLD_PresentationTitle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9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98927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 image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7999"/>
          </a:xfrm>
        </p:spPr>
        <p:txBody>
          <a:bodyPr vert="horz" lIns="0" tIns="612000" rIns="0" bIns="0" rtlCol="0" anchor="ctr" anchorCtr="0">
            <a:noAutofit/>
          </a:bodyPr>
          <a:lstStyle>
            <a:lvl1pPr algn="ctr">
              <a:buNone/>
              <a:defRPr lang="da-DK"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on icon and insert the picture from ImageLibrary</a:t>
            </a:r>
          </a:p>
        </p:txBody>
      </p:sp>
      <p:sp>
        <p:nvSpPr>
          <p:cNvPr id="6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1032325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AC2AF309-BF38-4277-866D-60C53A997719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7" name="Footer Placeholder 24" hidden="1"/>
          <p:cNvSpPr>
            <a:spLocks noGrp="1"/>
          </p:cNvSpPr>
          <p:nvPr>
            <p:ph type="ftr" sz="quarter" idx="18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11" name="Slide Number Placeholder 25" hidden="1"/>
          <p:cNvSpPr>
            <a:spLocks noGrp="1"/>
          </p:cNvSpPr>
          <p:nvPr>
            <p:ph type="sldNum" sz="quarter" idx="19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15937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(produc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1636713"/>
            <a:ext cx="10745787" cy="4321175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indhold 2"/>
          <p:cNvSpPr>
            <a:spLocks noGrp="1"/>
          </p:cNvSpPr>
          <p:nvPr>
            <p:ph sz="quarter" idx="17" hasCustomPrompt="1"/>
          </p:nvPr>
        </p:nvSpPr>
        <p:spPr>
          <a:xfrm>
            <a:off x="9773172" y="6142181"/>
            <a:ext cx="1692000" cy="429455"/>
          </a:xfrm>
        </p:spPr>
        <p:txBody>
          <a:bodyPr/>
          <a:lstStyle>
            <a:lvl1pPr>
              <a:buNone/>
              <a:defRPr sz="1200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Insert product logo</a:t>
            </a:r>
          </a:p>
        </p:txBody>
      </p:sp>
      <p:sp>
        <p:nvSpPr>
          <p:cNvPr id="3" name="Date_DateCustomA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EADC1834-BC9E-4698-BDC4-4CFB2BC60C80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1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52201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3x (produc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25487" y="365125"/>
            <a:ext cx="10741025" cy="104775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1636713"/>
            <a:ext cx="3340800" cy="4321175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8125712" y="1636713"/>
            <a:ext cx="3340800" cy="4321175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3"/>
          <p:cNvSpPr>
            <a:spLocks noGrp="1"/>
          </p:cNvSpPr>
          <p:nvPr>
            <p:ph sz="quarter" idx="15"/>
          </p:nvPr>
        </p:nvSpPr>
        <p:spPr>
          <a:xfrm>
            <a:off x="4425600" y="1636713"/>
            <a:ext cx="3340800" cy="4321175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Pladsholder til indhold 2"/>
          <p:cNvSpPr>
            <a:spLocks noGrp="1"/>
          </p:cNvSpPr>
          <p:nvPr>
            <p:ph sz="quarter" idx="17" hasCustomPrompt="1"/>
          </p:nvPr>
        </p:nvSpPr>
        <p:spPr>
          <a:xfrm>
            <a:off x="9773172" y="6142181"/>
            <a:ext cx="1692000" cy="429455"/>
          </a:xfrm>
        </p:spPr>
        <p:txBody>
          <a:bodyPr/>
          <a:lstStyle>
            <a:lvl1pPr>
              <a:buNone/>
              <a:defRPr sz="1200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Insert product logo</a:t>
            </a:r>
          </a:p>
        </p:txBody>
      </p:sp>
      <p:sp>
        <p:nvSpPr>
          <p:cNvPr id="5" name="Date_DateCustomA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E91E8E72-B202-49F9-8B9F-CF176761A7AD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6" name="FLD_PresentationTitle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1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784115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894" userDrawn="1">
          <p15:clr>
            <a:srgbClr val="FBAE40"/>
          </p15:clr>
        </p15:guide>
        <p15:guide id="2" pos="5118" userDrawn="1">
          <p15:clr>
            <a:srgbClr val="FBAE40"/>
          </p15:clr>
        </p15:guide>
        <p15:guide id="3" pos="2789" userDrawn="1">
          <p15:clr>
            <a:srgbClr val="FBAE40"/>
          </p15:clr>
        </p15:guide>
        <p15:guide id="4" pos="2564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0/50 Image text (produc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Baggrund-test-ny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883"/>
          <a:stretch/>
        </p:blipFill>
        <p:spPr>
          <a:xfrm>
            <a:off x="-170763" y="0"/>
            <a:ext cx="6093867" cy="685800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76001" y="1088844"/>
            <a:ext cx="5190511" cy="981982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6276001" y="2360433"/>
            <a:ext cx="5190512" cy="3597456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7104" y="0"/>
            <a:ext cx="5916000" cy="6858000"/>
          </a:xfrm>
        </p:spPr>
        <p:txBody>
          <a:bodyPr vert="horz" lIns="0" tIns="612000" rIns="0" bIns="0" rtlCol="0" anchor="ctr" anchorCtr="0">
            <a:noAutofit/>
          </a:bodyPr>
          <a:lstStyle>
            <a:lvl1pPr marL="0" indent="0" algn="ctr">
              <a:buNone/>
              <a:defRPr lang="da-DK"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here – open the COLOPLAST tab – click on Add Images – select an image from the Image Library in </a:t>
            </a:r>
            <a:r>
              <a:rPr lang="en-GB" dirty="0" err="1"/>
              <a:t>Templafy</a:t>
            </a:r>
            <a:endParaRPr lang="en-GB" dirty="0"/>
          </a:p>
        </p:txBody>
      </p:sp>
      <p:sp>
        <p:nvSpPr>
          <p:cNvPr id="9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1032325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E77F65D5-46E0-4D70-826A-6E25094D8CF7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11" name="Footer Placeholder 24" hidden="1"/>
          <p:cNvSpPr>
            <a:spLocks noGrp="1"/>
          </p:cNvSpPr>
          <p:nvPr>
            <p:ph type="ftr" sz="quarter" idx="18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16" name="Slide Number Placeholder 25" hidden="1"/>
          <p:cNvSpPr>
            <a:spLocks noGrp="1"/>
          </p:cNvSpPr>
          <p:nvPr>
            <p:ph type="sldNum" sz="quarter" idx="19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5" name="Pladsholder til indhold 2"/>
          <p:cNvSpPr>
            <a:spLocks noGrp="1"/>
          </p:cNvSpPr>
          <p:nvPr>
            <p:ph sz="quarter" idx="20" hasCustomPrompt="1"/>
          </p:nvPr>
        </p:nvSpPr>
        <p:spPr>
          <a:xfrm>
            <a:off x="9773172" y="6142181"/>
            <a:ext cx="1692000" cy="429455"/>
          </a:xfrm>
        </p:spPr>
        <p:txBody>
          <a:bodyPr/>
          <a:lstStyle>
            <a:lvl1pPr>
              <a:buNone/>
              <a:defRPr sz="1200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Insert product logo</a:t>
            </a:r>
          </a:p>
        </p:txBody>
      </p:sp>
    </p:spTree>
    <p:extLst>
      <p:ext uri="{BB962C8B-B14F-4D97-AF65-F5344CB8AC3E}">
        <p14:creationId xmlns:p14="http://schemas.microsoft.com/office/powerpoint/2010/main" val="282283648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728" userDrawn="1">
          <p15:clr>
            <a:srgbClr val="FBAE40"/>
          </p15:clr>
        </p15:guide>
        <p15:guide id="2" pos="3951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y 50/50 Image text (produc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7" descr="Baggrund-test-ny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130925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76001" y="1088844"/>
            <a:ext cx="5190511" cy="981982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6276001" y="2360433"/>
            <a:ext cx="5190512" cy="3597456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1"/>
            <a:ext cx="5916000" cy="6858000"/>
          </a:xfrm>
        </p:spPr>
        <p:txBody>
          <a:bodyPr vert="horz" lIns="0" tIns="612000" rIns="0" bIns="0" rtlCol="0" anchor="ctr" anchorCtr="0">
            <a:noAutofit/>
          </a:bodyPr>
          <a:lstStyle>
            <a:lvl1pPr marL="0" indent="0" algn="ctr">
              <a:buNone/>
              <a:defRPr lang="da-DK"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here – open the COLOPLAST tab – click on Add Images – select an image from the Image Library in </a:t>
            </a:r>
            <a:r>
              <a:rPr lang="en-GB" dirty="0" err="1"/>
              <a:t>Templafy</a:t>
            </a:r>
            <a:endParaRPr lang="en-GB" dirty="0"/>
          </a:p>
        </p:txBody>
      </p:sp>
      <p:sp>
        <p:nvSpPr>
          <p:cNvPr id="9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1032325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1AF4DEC3-505A-48B2-B8F9-1ACEF1AD0CCE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11" name="Footer Placeholder 24" hidden="1"/>
          <p:cNvSpPr>
            <a:spLocks noGrp="1"/>
          </p:cNvSpPr>
          <p:nvPr>
            <p:ph type="ftr" sz="quarter" idx="18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16" name="Slide Number Placeholder 25" hidden="1"/>
          <p:cNvSpPr>
            <a:spLocks noGrp="1"/>
          </p:cNvSpPr>
          <p:nvPr>
            <p:ph type="sldNum" sz="quarter" idx="19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4" name="Pladsholder til indhold 2"/>
          <p:cNvSpPr>
            <a:spLocks noGrp="1"/>
          </p:cNvSpPr>
          <p:nvPr>
            <p:ph sz="quarter" idx="20" hasCustomPrompt="1"/>
          </p:nvPr>
        </p:nvSpPr>
        <p:spPr>
          <a:xfrm>
            <a:off x="9773172" y="6142181"/>
            <a:ext cx="1692000" cy="429455"/>
          </a:xfrm>
        </p:spPr>
        <p:txBody>
          <a:bodyPr/>
          <a:lstStyle>
            <a:lvl1pPr>
              <a:buNone/>
              <a:defRPr sz="1200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Insert product logo</a:t>
            </a:r>
          </a:p>
        </p:txBody>
      </p:sp>
    </p:spTree>
    <p:extLst>
      <p:ext uri="{BB962C8B-B14F-4D97-AF65-F5344CB8AC3E}">
        <p14:creationId xmlns:p14="http://schemas.microsoft.com/office/powerpoint/2010/main" val="116829057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728" userDrawn="1">
          <p15:clr>
            <a:srgbClr val="FBAE40"/>
          </p15:clr>
        </p15:guide>
        <p15:guide id="2" pos="3953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BCBD9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4456" y="6255808"/>
            <a:ext cx="1462075" cy="332575"/>
          </a:xfrm>
          <a:prstGeom prst="rect">
            <a:avLst/>
          </a:prstGeom>
        </p:spPr>
      </p:pic>
      <p:sp>
        <p:nvSpPr>
          <p:cNvPr id="3" name="DateCustomA" hidden="1"/>
          <p:cNvSpPr>
            <a:spLocks noGrp="1"/>
          </p:cNvSpPr>
          <p:nvPr>
            <p:ph type="dt" sz="half" idx="10"/>
          </p:nvPr>
        </p:nvSpPr>
        <p:spPr>
          <a:xfrm>
            <a:off x="5460842" y="7657271"/>
            <a:ext cx="1270317" cy="20819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8E13113C-1F19-488D-9923-D91B57581407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4" name="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6731159" y="7657271"/>
            <a:ext cx="2551634" cy="208193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5" name="Slide Number Placeholder 5" hidden="1"/>
          <p:cNvSpPr>
            <a:spLocks noGrp="1"/>
          </p:cNvSpPr>
          <p:nvPr>
            <p:ph type="sldNum" sz="quarter" idx="4"/>
          </p:nvPr>
        </p:nvSpPr>
        <p:spPr>
          <a:xfrm>
            <a:off x="4881653" y="7657271"/>
            <a:ext cx="556349" cy="20819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0" name="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361950"/>
            <a:ext cx="9507812" cy="2219603"/>
          </a:xfrm>
        </p:spPr>
        <p:txBody>
          <a:bodyPr anchor="b" anchorCtr="0"/>
          <a:lstStyle>
            <a:lvl1pPr>
              <a:lnSpc>
                <a:spcPct val="90000"/>
              </a:lnSpc>
              <a:defRPr sz="6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Breaker title</a:t>
            </a:r>
          </a:p>
        </p:txBody>
      </p:sp>
      <p:sp>
        <p:nvSpPr>
          <p:cNvPr id="11" name="PresentationSubtitle"/>
          <p:cNvSpPr>
            <a:spLocks noGrp="1"/>
          </p:cNvSpPr>
          <p:nvPr>
            <p:ph type="body" sz="quarter" idx="12" hasCustomPrompt="1"/>
          </p:nvPr>
        </p:nvSpPr>
        <p:spPr>
          <a:xfrm>
            <a:off x="1963462" y="2529743"/>
            <a:ext cx="9507600" cy="886229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buNone/>
              <a:defRPr sz="3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Breaker subtitle</a:t>
            </a:r>
          </a:p>
        </p:txBody>
      </p:sp>
      <p:sp>
        <p:nvSpPr>
          <p:cNvPr id="16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65806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0000">
                <a:srgbClr val="B1BABD"/>
              </a:gs>
              <a:gs pos="0">
                <a:srgbClr val="CFD5D7"/>
              </a:gs>
              <a:gs pos="100000">
                <a:srgbClr val="A5AFB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/>
          </a:p>
        </p:txBody>
      </p:sp>
      <p:sp>
        <p:nvSpPr>
          <p:cNvPr id="3" name="DateCustomA" hidden="1"/>
          <p:cNvSpPr>
            <a:spLocks noGrp="1"/>
          </p:cNvSpPr>
          <p:nvPr>
            <p:ph type="dt" sz="half" idx="10"/>
          </p:nvPr>
        </p:nvSpPr>
        <p:spPr>
          <a:xfrm>
            <a:off x="5460843" y="7666505"/>
            <a:ext cx="446472" cy="208193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8FC3BAA0-8C89-4092-8831-DD4E6951EB52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4" name="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6731159" y="7666505"/>
            <a:ext cx="584041" cy="208193"/>
          </a:xfrm>
          <a:prstGeom prst="rect">
            <a:avLst/>
          </a:prstGeom>
        </p:spPr>
        <p:txBody>
          <a:bodyPr/>
          <a:lstStyle>
            <a:lvl1pPr algn="l">
              <a:defRPr sz="1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4456" y="6255808"/>
            <a:ext cx="1462075" cy="332575"/>
          </a:xfrm>
          <a:prstGeom prst="rect">
            <a:avLst/>
          </a:prstGeom>
        </p:spPr>
      </p:pic>
      <p:sp>
        <p:nvSpPr>
          <p:cNvPr id="15" name="Slide Number Placeholder 5" hidden="1"/>
          <p:cNvSpPr>
            <a:spLocks noGrp="1"/>
          </p:cNvSpPr>
          <p:nvPr>
            <p:ph type="sldNum" sz="quarter" idx="4"/>
          </p:nvPr>
        </p:nvSpPr>
        <p:spPr>
          <a:xfrm>
            <a:off x="4881653" y="7666505"/>
            <a:ext cx="556349" cy="20819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1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9" name="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361950"/>
            <a:ext cx="9507812" cy="2219603"/>
          </a:xfrm>
        </p:spPr>
        <p:txBody>
          <a:bodyPr anchor="b" anchorCtr="0"/>
          <a:lstStyle>
            <a:lvl1pPr>
              <a:lnSpc>
                <a:spcPct val="90000"/>
              </a:lnSpc>
              <a:defRPr sz="60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/>
              <a:t>Breaker title</a:t>
            </a:r>
          </a:p>
        </p:txBody>
      </p:sp>
      <p:sp>
        <p:nvSpPr>
          <p:cNvPr id="10" name="PresentationSubtitle"/>
          <p:cNvSpPr>
            <a:spLocks noGrp="1"/>
          </p:cNvSpPr>
          <p:nvPr>
            <p:ph type="body" sz="quarter" idx="12" hasCustomPrompt="1"/>
          </p:nvPr>
        </p:nvSpPr>
        <p:spPr>
          <a:xfrm>
            <a:off x="1963462" y="2529743"/>
            <a:ext cx="9507600" cy="886229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buNone/>
              <a:defRPr sz="35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Breaker subtitle</a:t>
            </a:r>
          </a:p>
        </p:txBody>
      </p:sp>
      <p:sp>
        <p:nvSpPr>
          <p:cNvPr id="12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79572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BCBD9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4456" y="6255808"/>
            <a:ext cx="1462075" cy="332575"/>
          </a:xfrm>
          <a:prstGeom prst="rect">
            <a:avLst/>
          </a:prstGeom>
        </p:spPr>
      </p:pic>
      <p:sp>
        <p:nvSpPr>
          <p:cNvPr id="3" name="Date_DateCustomA" hidden="1"/>
          <p:cNvSpPr>
            <a:spLocks noGrp="1"/>
          </p:cNvSpPr>
          <p:nvPr>
            <p:ph type="dt" sz="half" idx="10"/>
          </p:nvPr>
        </p:nvSpPr>
        <p:spPr>
          <a:xfrm>
            <a:off x="5460842" y="7657271"/>
            <a:ext cx="1270317" cy="20819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DEE29810-40EC-4E58-BA87-BA4C19F75030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4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6731159" y="7657271"/>
            <a:ext cx="2551634" cy="208193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5" name="Slide Number Placeholder 5" hidden="1"/>
          <p:cNvSpPr>
            <a:spLocks noGrp="1"/>
          </p:cNvSpPr>
          <p:nvPr>
            <p:ph type="sldNum" sz="quarter" idx="4"/>
          </p:nvPr>
        </p:nvSpPr>
        <p:spPr>
          <a:xfrm>
            <a:off x="4881653" y="7657271"/>
            <a:ext cx="556349" cy="20819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0" name="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1653495"/>
            <a:ext cx="9507812" cy="3385793"/>
          </a:xfrm>
        </p:spPr>
        <p:txBody>
          <a:bodyPr anchor="t" anchorCtr="0"/>
          <a:lstStyle>
            <a:lvl1pPr>
              <a:lnSpc>
                <a:spcPct val="90000"/>
              </a:lnSpc>
              <a:defRPr sz="6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“Quote”</a:t>
            </a:r>
          </a:p>
        </p:txBody>
      </p:sp>
      <p:sp>
        <p:nvSpPr>
          <p:cNvPr id="11" name="PresentationSubtitle"/>
          <p:cNvSpPr>
            <a:spLocks noGrp="1"/>
          </p:cNvSpPr>
          <p:nvPr>
            <p:ph type="body" sz="quarter" idx="12" hasCustomPrompt="1"/>
          </p:nvPr>
        </p:nvSpPr>
        <p:spPr>
          <a:xfrm>
            <a:off x="1963462" y="5039288"/>
            <a:ext cx="9507600" cy="886229"/>
          </a:xfrm>
        </p:spPr>
        <p:txBody>
          <a:bodyPr/>
          <a:lstStyle>
            <a:lvl1pPr algn="r">
              <a:lnSpc>
                <a:spcPct val="95000"/>
              </a:lnSpc>
              <a:spcBef>
                <a:spcPts val="0"/>
              </a:spcBef>
              <a:buNone/>
              <a:defRPr sz="3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Name Surname</a:t>
            </a:r>
          </a:p>
        </p:txBody>
      </p:sp>
      <p:sp>
        <p:nvSpPr>
          <p:cNvPr id="16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01747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0000">
                <a:srgbClr val="B1BABD"/>
              </a:gs>
              <a:gs pos="0">
                <a:srgbClr val="CFD5D7"/>
              </a:gs>
              <a:gs pos="100000">
                <a:srgbClr val="A5AFB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/>
          </a:p>
        </p:txBody>
      </p:sp>
      <p:sp>
        <p:nvSpPr>
          <p:cNvPr id="3" name="Date_DateCustomA"/>
          <p:cNvSpPr>
            <a:spLocks noGrp="1"/>
          </p:cNvSpPr>
          <p:nvPr>
            <p:ph type="dt" sz="half" idx="10"/>
          </p:nvPr>
        </p:nvSpPr>
        <p:spPr>
          <a:xfrm>
            <a:off x="5460843" y="7666505"/>
            <a:ext cx="446472" cy="208193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fld id="{73F48A54-6D30-4E83-B6F1-88759DC3E758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1"/>
          </p:nvPr>
        </p:nvSpPr>
        <p:spPr>
          <a:xfrm>
            <a:off x="6731159" y="7666505"/>
            <a:ext cx="584041" cy="208193"/>
          </a:xfrm>
          <a:prstGeom prst="rect">
            <a:avLst/>
          </a:prstGeom>
        </p:spPr>
        <p:txBody>
          <a:bodyPr/>
          <a:lstStyle>
            <a:lvl1pPr algn="l">
              <a:defRPr sz="10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4456" y="6255808"/>
            <a:ext cx="1462075" cy="332575"/>
          </a:xfrm>
          <a:prstGeom prst="rect">
            <a:avLst/>
          </a:prstGeom>
        </p:spPr>
      </p:pic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81653" y="7666505"/>
            <a:ext cx="556349" cy="20819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10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r>
              <a:rPr lang="en-GB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1" name="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1653495"/>
            <a:ext cx="9507812" cy="3385793"/>
          </a:xfrm>
        </p:spPr>
        <p:txBody>
          <a:bodyPr anchor="t" anchorCtr="0"/>
          <a:lstStyle>
            <a:lvl1pPr>
              <a:lnSpc>
                <a:spcPct val="90000"/>
              </a:lnSpc>
              <a:defRPr sz="6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“Quote”</a:t>
            </a:r>
          </a:p>
        </p:txBody>
      </p:sp>
      <p:sp>
        <p:nvSpPr>
          <p:cNvPr id="12" name="PresentationSubtitle"/>
          <p:cNvSpPr>
            <a:spLocks noGrp="1"/>
          </p:cNvSpPr>
          <p:nvPr>
            <p:ph type="body" sz="quarter" idx="12" hasCustomPrompt="1"/>
          </p:nvPr>
        </p:nvSpPr>
        <p:spPr>
          <a:xfrm>
            <a:off x="1963462" y="5039288"/>
            <a:ext cx="9507600" cy="886229"/>
          </a:xfrm>
        </p:spPr>
        <p:txBody>
          <a:bodyPr/>
          <a:lstStyle>
            <a:lvl1pPr algn="r">
              <a:lnSpc>
                <a:spcPct val="95000"/>
              </a:lnSpc>
              <a:spcBef>
                <a:spcPts val="0"/>
              </a:spcBef>
              <a:buNone/>
              <a:defRPr sz="3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Name Surname</a:t>
            </a:r>
          </a:p>
        </p:txBody>
      </p:sp>
      <p:sp>
        <p:nvSpPr>
          <p:cNvPr id="14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63282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76001" y="1088844"/>
            <a:ext cx="5190511" cy="4194356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GB" dirty="0"/>
              <a:t>“Quote”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 hasCustomPrompt="1"/>
          </p:nvPr>
        </p:nvSpPr>
        <p:spPr>
          <a:xfrm>
            <a:off x="6276001" y="5573485"/>
            <a:ext cx="5190512" cy="384403"/>
          </a:xfrm>
        </p:spPr>
        <p:txBody>
          <a:bodyPr/>
          <a:lstStyle>
            <a:lvl1pPr marL="0" indent="0" algn="r">
              <a:buNone/>
              <a:defRPr>
                <a:latin typeface="+mn-lt"/>
              </a:defRPr>
            </a:lvl1pPr>
          </a:lstStyle>
          <a:p>
            <a:pPr lvl="0"/>
            <a:r>
              <a:rPr lang="en-GB" dirty="0"/>
              <a:t>Name Surname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3475" y="0"/>
            <a:ext cx="5916000" cy="6858000"/>
          </a:xfrm>
        </p:spPr>
        <p:txBody>
          <a:bodyPr vert="horz" lIns="0" tIns="612000" rIns="0" bIns="0" rtlCol="0" anchor="ctr" anchorCtr="0">
            <a:noAutofit/>
          </a:bodyPr>
          <a:lstStyle>
            <a:lvl1pPr marL="0" indent="0" algn="ctr">
              <a:buNone/>
              <a:defRPr lang="da-DK"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en-GB" dirty="0"/>
              <a:t>Click on icon and insert the picture of quoted person</a:t>
            </a:r>
          </a:p>
        </p:txBody>
      </p:sp>
      <p:sp>
        <p:nvSpPr>
          <p:cNvPr id="9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1032325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2E3C23FB-CC1A-4F7A-A39F-D2977ECCDFDC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11" name="Footer Placeholder 24" hidden="1"/>
          <p:cNvSpPr>
            <a:spLocks noGrp="1"/>
          </p:cNvSpPr>
          <p:nvPr>
            <p:ph type="ftr" sz="quarter" idx="18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16" name="Slide Number Placeholder 25" hidden="1"/>
          <p:cNvSpPr>
            <a:spLocks noGrp="1"/>
          </p:cNvSpPr>
          <p:nvPr>
            <p:ph type="sldNum" sz="quarter" idx="19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727274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728">
          <p15:clr>
            <a:srgbClr val="FBAE40"/>
          </p15:clr>
        </p15:guide>
        <p15:guide id="2" pos="395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, Values, Vision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BCBD9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/>
          </a:p>
        </p:txBody>
      </p:sp>
      <p:pic>
        <p:nvPicPr>
          <p:cNvPr id="13" name="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4456" y="6255808"/>
            <a:ext cx="1462075" cy="332575"/>
          </a:xfrm>
          <a:prstGeom prst="rect">
            <a:avLst/>
          </a:prstGeom>
        </p:spPr>
      </p:pic>
      <p:sp>
        <p:nvSpPr>
          <p:cNvPr id="3" name="DateCustomA" hidden="1"/>
          <p:cNvSpPr>
            <a:spLocks noGrp="1"/>
          </p:cNvSpPr>
          <p:nvPr>
            <p:ph type="dt" sz="half" idx="10"/>
          </p:nvPr>
        </p:nvSpPr>
        <p:spPr>
          <a:xfrm>
            <a:off x="5460842" y="7657271"/>
            <a:ext cx="1270317" cy="20819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114FC144-1E16-4EB1-9946-841B9A2985E8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4" name="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6731159" y="7657271"/>
            <a:ext cx="2551634" cy="208193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5" name="Slide Number Placeholder 5" hidden="1"/>
          <p:cNvSpPr>
            <a:spLocks noGrp="1"/>
          </p:cNvSpPr>
          <p:nvPr>
            <p:ph type="sldNum" sz="quarter" idx="4"/>
          </p:nvPr>
        </p:nvSpPr>
        <p:spPr>
          <a:xfrm>
            <a:off x="4881653" y="7657271"/>
            <a:ext cx="556349" cy="20819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pic>
        <p:nvPicPr>
          <p:cNvPr id="14" name="Text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312" y="957532"/>
            <a:ext cx="4801220" cy="4536559"/>
          </a:xfrm>
          <a:prstGeom prst="rect">
            <a:avLst/>
          </a:prstGeom>
        </p:spPr>
      </p:pic>
      <p:sp>
        <p:nvSpPr>
          <p:cNvPr id="9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 contras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31713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, Values, Vision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0000">
                <a:srgbClr val="B1BABD"/>
              </a:gs>
              <a:gs pos="0">
                <a:srgbClr val="CFD5D7"/>
              </a:gs>
              <a:gs pos="100000">
                <a:srgbClr val="A5AFB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/>
          </a:p>
        </p:txBody>
      </p:sp>
      <p:pic>
        <p:nvPicPr>
          <p:cNvPr id="13" name="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4456" y="6255808"/>
            <a:ext cx="1462075" cy="332575"/>
          </a:xfrm>
          <a:prstGeom prst="rect">
            <a:avLst/>
          </a:prstGeom>
        </p:spPr>
      </p:pic>
      <p:sp>
        <p:nvSpPr>
          <p:cNvPr id="3" name="DateCustomA" hidden="1"/>
          <p:cNvSpPr>
            <a:spLocks noGrp="1"/>
          </p:cNvSpPr>
          <p:nvPr>
            <p:ph type="dt" sz="half" idx="10"/>
          </p:nvPr>
        </p:nvSpPr>
        <p:spPr>
          <a:xfrm>
            <a:off x="5460843" y="7666505"/>
            <a:ext cx="446472" cy="208193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00C7CA97-83B8-421F-B6CA-CBA8FBB7C26E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4" name="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6731159" y="7666505"/>
            <a:ext cx="584041" cy="208193"/>
          </a:xfrm>
          <a:prstGeom prst="rect">
            <a:avLst/>
          </a:prstGeom>
        </p:spPr>
        <p:txBody>
          <a:bodyPr/>
          <a:lstStyle>
            <a:lvl1pPr algn="l">
              <a:defRPr sz="1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5" name="Slide Number Placeholder 5" hidden="1"/>
          <p:cNvSpPr>
            <a:spLocks noGrp="1"/>
          </p:cNvSpPr>
          <p:nvPr>
            <p:ph type="sldNum" sz="quarter" idx="4"/>
          </p:nvPr>
        </p:nvSpPr>
        <p:spPr>
          <a:xfrm>
            <a:off x="4881653" y="7666505"/>
            <a:ext cx="556349" cy="20819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1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pic>
        <p:nvPicPr>
          <p:cNvPr id="9" name="Text" descr="3568C92F-5AFF-45F9-8AC4-CD644BFC8A29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50"/>
            <a:ext cx="12189600" cy="685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54044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, Values, Vision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" descr="C8FB021E-78B0-48E3-93C7-3343F997DE85@studi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262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Text" descr="3568C92F-5AFF-45F9-8AC4-CD644BFC8A29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00" y="1070"/>
            <a:ext cx="12189600" cy="685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ladsholder til dato 1" hidden="1"/>
          <p:cNvSpPr>
            <a:spLocks noGrp="1"/>
          </p:cNvSpPr>
          <p:nvPr>
            <p:ph type="dt" sz="half" idx="22"/>
          </p:nvPr>
        </p:nvSpPr>
        <p:spPr>
          <a:xfrm>
            <a:off x="5460842" y="6318000"/>
            <a:ext cx="1270317" cy="20819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F06956-030B-40DB-BAB2-1059A85027C4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5" name="Pladsholder til sidefod 4" hidden="1"/>
          <p:cNvSpPr>
            <a:spLocks noGrp="1"/>
          </p:cNvSpPr>
          <p:nvPr>
            <p:ph type="ftr" sz="quarter" idx="23"/>
          </p:nvPr>
        </p:nvSpPr>
        <p:spPr>
          <a:xfrm>
            <a:off x="6731159" y="6318000"/>
            <a:ext cx="2551634" cy="20819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6" name="Pladsholder til slidenummer 5" hidden="1"/>
          <p:cNvSpPr>
            <a:spLocks noGrp="1"/>
          </p:cNvSpPr>
          <p:nvPr>
            <p:ph type="sldNum" sz="quarter" idx="24"/>
          </p:nvPr>
        </p:nvSpPr>
        <p:spPr>
          <a:xfrm>
            <a:off x="4881653" y="6318000"/>
            <a:ext cx="579189" cy="20819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7494" y="6255808"/>
            <a:ext cx="1476000" cy="332575"/>
          </a:xfrm>
          <a:prstGeom prst="rect">
            <a:avLst/>
          </a:prstGeom>
        </p:spPr>
      </p:pic>
      <p:sp>
        <p:nvSpPr>
          <p:cNvPr id="13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20372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86A66-2DF8-46A8-A8B1-082C190BD993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7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52567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E281E-4DEE-4560-8041-92D4DA443D87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3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9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852257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lour co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/>
          <p:cNvSpPr txBox="1">
            <a:spLocks/>
          </p:cNvSpPr>
          <p:nvPr userDrawn="1"/>
        </p:nvSpPr>
        <p:spPr>
          <a:xfrm>
            <a:off x="725488" y="729654"/>
            <a:ext cx="10799763" cy="6145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83000"/>
              </a:lnSpc>
              <a:spcBef>
                <a:spcPct val="0"/>
              </a:spcBef>
              <a:buNone/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GB" dirty="0">
                <a:solidFill>
                  <a:schemeClr val="accent2"/>
                </a:solidFill>
              </a:rPr>
              <a:t>Coloplast Colour Codes</a:t>
            </a:r>
            <a:endParaRPr lang="en-GB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23" name="Tekstfelt 22"/>
          <p:cNvSpPr txBox="1"/>
          <p:nvPr userDrawn="1"/>
        </p:nvSpPr>
        <p:spPr>
          <a:xfrm>
            <a:off x="725487" y="1643486"/>
            <a:ext cx="10741026" cy="3003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2400" dirty="0">
                <a:solidFill>
                  <a:schemeClr val="accent2"/>
                </a:solidFill>
              </a:rPr>
              <a:t>Primary</a:t>
            </a:r>
          </a:p>
        </p:txBody>
      </p:sp>
      <p:sp>
        <p:nvSpPr>
          <p:cNvPr id="24" name="Tekstfelt 23"/>
          <p:cNvSpPr txBox="1"/>
          <p:nvPr userDrawn="1"/>
        </p:nvSpPr>
        <p:spPr>
          <a:xfrm>
            <a:off x="725487" y="3942566"/>
            <a:ext cx="10741026" cy="3003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2400" dirty="0">
                <a:solidFill>
                  <a:schemeClr val="accent2"/>
                </a:solidFill>
              </a:rPr>
              <a:t>Secondary</a:t>
            </a:r>
          </a:p>
        </p:txBody>
      </p:sp>
      <p:grpSp>
        <p:nvGrpSpPr>
          <p:cNvPr id="33" name="Gruppe 32"/>
          <p:cNvGrpSpPr/>
          <p:nvPr userDrawn="1"/>
        </p:nvGrpSpPr>
        <p:grpSpPr>
          <a:xfrm>
            <a:off x="725487" y="2135827"/>
            <a:ext cx="2160000" cy="1656471"/>
            <a:chOff x="725487" y="2135827"/>
            <a:chExt cx="2160000" cy="1656471"/>
          </a:xfrm>
        </p:grpSpPr>
        <p:sp>
          <p:nvSpPr>
            <p:cNvPr id="35" name="Rektangel 34"/>
            <p:cNvSpPr/>
            <p:nvPr/>
          </p:nvSpPr>
          <p:spPr>
            <a:xfrm>
              <a:off x="725487" y="2135827"/>
              <a:ext cx="2160000" cy="720000"/>
            </a:xfrm>
            <a:prstGeom prst="rect">
              <a:avLst/>
            </a:prstGeom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100" dirty="0"/>
                <a:t> Coloplast Turquoise</a:t>
              </a:r>
            </a:p>
          </p:txBody>
        </p:sp>
        <p:sp>
          <p:nvSpPr>
            <p:cNvPr id="36" name="Tekstfelt 35"/>
            <p:cNvSpPr txBox="1"/>
            <p:nvPr/>
          </p:nvSpPr>
          <p:spPr>
            <a:xfrm>
              <a:off x="725487" y="3200327"/>
              <a:ext cx="1455581" cy="591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R: 0 </a:t>
              </a:r>
            </a:p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G: 176 </a:t>
              </a:r>
            </a:p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B: 202</a:t>
              </a:r>
            </a:p>
          </p:txBody>
        </p:sp>
        <p:sp>
          <p:nvSpPr>
            <p:cNvPr id="37" name="Rektangel 36"/>
            <p:cNvSpPr/>
            <p:nvPr userDrawn="1"/>
          </p:nvSpPr>
          <p:spPr>
            <a:xfrm>
              <a:off x="725487" y="2858976"/>
              <a:ext cx="540000" cy="245810"/>
            </a:xfrm>
            <a:prstGeom prst="rect">
              <a:avLst/>
            </a:prstGeom>
            <a:solidFill>
              <a:srgbClr val="32BED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38" name="Rektangel 37"/>
            <p:cNvSpPr/>
            <p:nvPr userDrawn="1"/>
          </p:nvSpPr>
          <p:spPr>
            <a:xfrm>
              <a:off x="1265487" y="2858976"/>
              <a:ext cx="540000" cy="245810"/>
            </a:xfrm>
            <a:prstGeom prst="rect">
              <a:avLst/>
            </a:prstGeom>
            <a:solidFill>
              <a:srgbClr val="64D2E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39" name="Rektangel 38"/>
            <p:cNvSpPr/>
            <p:nvPr userDrawn="1"/>
          </p:nvSpPr>
          <p:spPr>
            <a:xfrm>
              <a:off x="1805487" y="2858976"/>
              <a:ext cx="540000" cy="245810"/>
            </a:xfrm>
            <a:prstGeom prst="rect">
              <a:avLst/>
            </a:prstGeom>
            <a:solidFill>
              <a:srgbClr val="9BE1EB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40" name="Rektangel 39"/>
            <p:cNvSpPr/>
            <p:nvPr userDrawn="1"/>
          </p:nvSpPr>
          <p:spPr>
            <a:xfrm>
              <a:off x="2345487" y="2858976"/>
              <a:ext cx="540000" cy="245810"/>
            </a:xfrm>
            <a:prstGeom prst="rect">
              <a:avLst/>
            </a:prstGeom>
            <a:solidFill>
              <a:srgbClr val="CDF0F5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</p:grpSp>
      <p:grpSp>
        <p:nvGrpSpPr>
          <p:cNvPr id="41" name="Gruppe 40"/>
          <p:cNvGrpSpPr/>
          <p:nvPr userDrawn="1"/>
        </p:nvGrpSpPr>
        <p:grpSpPr>
          <a:xfrm>
            <a:off x="3007359" y="2135825"/>
            <a:ext cx="2167781" cy="1656473"/>
            <a:chOff x="3007359" y="2135825"/>
            <a:chExt cx="2167781" cy="1656473"/>
          </a:xfrm>
        </p:grpSpPr>
        <p:sp>
          <p:nvSpPr>
            <p:cNvPr id="42" name="Rektangel 41"/>
            <p:cNvSpPr/>
            <p:nvPr/>
          </p:nvSpPr>
          <p:spPr>
            <a:xfrm>
              <a:off x="3015140" y="2135825"/>
              <a:ext cx="2160000" cy="720000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100" dirty="0"/>
                <a:t> Coloplast Grey</a:t>
              </a:r>
            </a:p>
          </p:txBody>
        </p:sp>
        <p:sp>
          <p:nvSpPr>
            <p:cNvPr id="43" name="Tekstfelt 42"/>
            <p:cNvSpPr txBox="1"/>
            <p:nvPr/>
          </p:nvSpPr>
          <p:spPr>
            <a:xfrm>
              <a:off x="3007359" y="3200327"/>
              <a:ext cx="1641369" cy="591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R: 111 </a:t>
              </a:r>
              <a:br>
                <a:rPr lang="en-GB" sz="1400" dirty="0">
                  <a:solidFill>
                    <a:schemeClr val="accent2"/>
                  </a:solidFill>
                </a:rPr>
              </a:br>
              <a:r>
                <a:rPr lang="en-GB" sz="1400" dirty="0">
                  <a:solidFill>
                    <a:schemeClr val="accent2"/>
                  </a:solidFill>
                </a:rPr>
                <a:t>G: 111 </a:t>
              </a:r>
              <a:br>
                <a:rPr lang="en-GB" sz="1400" dirty="0">
                  <a:solidFill>
                    <a:schemeClr val="accent2"/>
                  </a:solidFill>
                </a:rPr>
              </a:br>
              <a:r>
                <a:rPr lang="en-GB" sz="1400" dirty="0">
                  <a:solidFill>
                    <a:schemeClr val="accent2"/>
                  </a:solidFill>
                </a:rPr>
                <a:t>B: 111</a:t>
              </a:r>
            </a:p>
          </p:txBody>
        </p:sp>
        <p:sp>
          <p:nvSpPr>
            <p:cNvPr id="44" name="Rektangel 43"/>
            <p:cNvSpPr/>
            <p:nvPr userDrawn="1"/>
          </p:nvSpPr>
          <p:spPr>
            <a:xfrm>
              <a:off x="3015140" y="2858976"/>
              <a:ext cx="540000" cy="245810"/>
            </a:xfrm>
            <a:prstGeom prst="rect">
              <a:avLst/>
            </a:prstGeom>
            <a:solidFill>
              <a:srgbClr val="8C8C8C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45" name="Rektangel 44"/>
            <p:cNvSpPr/>
            <p:nvPr userDrawn="1"/>
          </p:nvSpPr>
          <p:spPr>
            <a:xfrm>
              <a:off x="3555140" y="2858976"/>
              <a:ext cx="540000" cy="245810"/>
            </a:xfrm>
            <a:prstGeom prst="rect">
              <a:avLst/>
            </a:prstGeom>
            <a:solidFill>
              <a:srgbClr val="AAAAAA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46" name="Rektangel 45"/>
            <p:cNvSpPr/>
            <p:nvPr userDrawn="1"/>
          </p:nvSpPr>
          <p:spPr>
            <a:xfrm>
              <a:off x="4095140" y="2858976"/>
              <a:ext cx="540000" cy="245810"/>
            </a:xfrm>
            <a:prstGeom prst="rect">
              <a:avLst/>
            </a:prstGeom>
            <a:solidFill>
              <a:srgbClr val="C8C8C8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47" name="Rektangel 46"/>
            <p:cNvSpPr/>
            <p:nvPr userDrawn="1"/>
          </p:nvSpPr>
          <p:spPr>
            <a:xfrm>
              <a:off x="4635140" y="2858976"/>
              <a:ext cx="540000" cy="245810"/>
            </a:xfrm>
            <a:prstGeom prst="rect">
              <a:avLst/>
            </a:prstGeom>
            <a:solidFill>
              <a:srgbClr val="E1E1E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</p:grpSp>
      <p:grpSp>
        <p:nvGrpSpPr>
          <p:cNvPr id="48" name="Gruppe 47"/>
          <p:cNvGrpSpPr/>
          <p:nvPr userDrawn="1"/>
        </p:nvGrpSpPr>
        <p:grpSpPr>
          <a:xfrm>
            <a:off x="725487" y="4393205"/>
            <a:ext cx="2160000" cy="1661258"/>
            <a:chOff x="725487" y="4399732"/>
            <a:chExt cx="2160000" cy="1661258"/>
          </a:xfrm>
        </p:grpSpPr>
        <p:sp>
          <p:nvSpPr>
            <p:cNvPr id="49" name="Rektangel 48"/>
            <p:cNvSpPr/>
            <p:nvPr/>
          </p:nvSpPr>
          <p:spPr>
            <a:xfrm>
              <a:off x="725487" y="4399732"/>
              <a:ext cx="2160000" cy="720000"/>
            </a:xfrm>
            <a:prstGeom prst="rect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100" dirty="0"/>
                <a:t> Coloplast Orange</a:t>
              </a:r>
            </a:p>
          </p:txBody>
        </p:sp>
        <p:sp>
          <p:nvSpPr>
            <p:cNvPr id="50" name="Tekstfelt 49"/>
            <p:cNvSpPr txBox="1"/>
            <p:nvPr/>
          </p:nvSpPr>
          <p:spPr>
            <a:xfrm>
              <a:off x="725487" y="5469019"/>
              <a:ext cx="1455581" cy="591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R: 255 </a:t>
              </a:r>
            </a:p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G: 105 </a:t>
              </a:r>
            </a:p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B: 0</a:t>
              </a:r>
            </a:p>
          </p:txBody>
        </p:sp>
        <p:sp>
          <p:nvSpPr>
            <p:cNvPr id="51" name="Rektangel 50"/>
            <p:cNvSpPr/>
            <p:nvPr userDrawn="1"/>
          </p:nvSpPr>
          <p:spPr>
            <a:xfrm>
              <a:off x="725487" y="5116071"/>
              <a:ext cx="540000" cy="245810"/>
            </a:xfrm>
            <a:prstGeom prst="rect">
              <a:avLst/>
            </a:prstGeom>
            <a:solidFill>
              <a:srgbClr val="FF873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52" name="Rektangel 51"/>
            <p:cNvSpPr/>
            <p:nvPr userDrawn="1"/>
          </p:nvSpPr>
          <p:spPr>
            <a:xfrm>
              <a:off x="1265487" y="5116071"/>
              <a:ext cx="540000" cy="245810"/>
            </a:xfrm>
            <a:prstGeom prst="rect">
              <a:avLst/>
            </a:prstGeom>
            <a:solidFill>
              <a:srgbClr val="FFA564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53" name="Rektangel 52"/>
            <p:cNvSpPr/>
            <p:nvPr userDrawn="1"/>
          </p:nvSpPr>
          <p:spPr>
            <a:xfrm>
              <a:off x="1805487" y="5116071"/>
              <a:ext cx="540000" cy="245810"/>
            </a:xfrm>
            <a:prstGeom prst="rect">
              <a:avLst/>
            </a:prstGeom>
            <a:solidFill>
              <a:srgbClr val="FFC39B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64" name="Rektangel 63"/>
            <p:cNvSpPr/>
            <p:nvPr userDrawn="1"/>
          </p:nvSpPr>
          <p:spPr>
            <a:xfrm>
              <a:off x="2345487" y="5116071"/>
              <a:ext cx="540000" cy="245810"/>
            </a:xfrm>
            <a:prstGeom prst="rect">
              <a:avLst/>
            </a:prstGeom>
            <a:solidFill>
              <a:srgbClr val="FFE1CD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</p:grpSp>
      <p:grpSp>
        <p:nvGrpSpPr>
          <p:cNvPr id="65" name="Gruppe 64"/>
          <p:cNvGrpSpPr/>
          <p:nvPr userDrawn="1"/>
        </p:nvGrpSpPr>
        <p:grpSpPr>
          <a:xfrm>
            <a:off x="3007359" y="4399730"/>
            <a:ext cx="2160000" cy="1661411"/>
            <a:chOff x="3007359" y="4399730"/>
            <a:chExt cx="2160000" cy="1661411"/>
          </a:xfrm>
        </p:grpSpPr>
        <p:sp>
          <p:nvSpPr>
            <p:cNvPr id="66" name="Rektangel 65"/>
            <p:cNvSpPr/>
            <p:nvPr/>
          </p:nvSpPr>
          <p:spPr>
            <a:xfrm>
              <a:off x="3007359" y="4399730"/>
              <a:ext cx="2160000" cy="720000"/>
            </a:xfrm>
            <a:prstGeom prst="rect">
              <a:avLst/>
            </a:prstGeom>
            <a:solidFill>
              <a:schemeClr val="accent4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Coloplast Green</a:t>
              </a:r>
            </a:p>
          </p:txBody>
        </p:sp>
        <p:sp>
          <p:nvSpPr>
            <p:cNvPr id="67" name="Tekstfelt 66"/>
            <p:cNvSpPr txBox="1"/>
            <p:nvPr/>
          </p:nvSpPr>
          <p:spPr>
            <a:xfrm>
              <a:off x="3007360" y="5469170"/>
              <a:ext cx="1641369" cy="591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R: 120 </a:t>
              </a:r>
              <a:br>
                <a:rPr lang="en-GB" sz="1400" dirty="0">
                  <a:solidFill>
                    <a:schemeClr val="accent2"/>
                  </a:solidFill>
                </a:rPr>
              </a:br>
              <a:r>
                <a:rPr lang="en-GB" sz="1400" dirty="0">
                  <a:solidFill>
                    <a:schemeClr val="accent2"/>
                  </a:solidFill>
                </a:rPr>
                <a:t>G: 190 </a:t>
              </a:r>
              <a:br>
                <a:rPr lang="en-GB" sz="1400" dirty="0">
                  <a:solidFill>
                    <a:schemeClr val="accent2"/>
                  </a:solidFill>
                </a:rPr>
              </a:br>
              <a:r>
                <a:rPr lang="en-GB" sz="1400" dirty="0">
                  <a:solidFill>
                    <a:schemeClr val="accent2"/>
                  </a:solidFill>
                </a:rPr>
                <a:t>B: 32</a:t>
              </a:r>
            </a:p>
          </p:txBody>
        </p:sp>
        <p:sp>
          <p:nvSpPr>
            <p:cNvPr id="68" name="Rektangel 67"/>
            <p:cNvSpPr/>
            <p:nvPr userDrawn="1"/>
          </p:nvSpPr>
          <p:spPr>
            <a:xfrm>
              <a:off x="3007359" y="5116071"/>
              <a:ext cx="540000" cy="245810"/>
            </a:xfrm>
            <a:prstGeom prst="rect">
              <a:avLst/>
            </a:prstGeom>
            <a:solidFill>
              <a:srgbClr val="96CD4B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69" name="Rektangel 68"/>
            <p:cNvSpPr/>
            <p:nvPr userDrawn="1"/>
          </p:nvSpPr>
          <p:spPr>
            <a:xfrm>
              <a:off x="3542172" y="5116071"/>
              <a:ext cx="540000" cy="245810"/>
            </a:xfrm>
            <a:prstGeom prst="rect">
              <a:avLst/>
            </a:prstGeom>
            <a:solidFill>
              <a:srgbClr val="AFD778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70" name="Rektangel 69"/>
            <p:cNvSpPr/>
            <p:nvPr userDrawn="1"/>
          </p:nvSpPr>
          <p:spPr>
            <a:xfrm>
              <a:off x="4076985" y="5116071"/>
              <a:ext cx="540000" cy="245810"/>
            </a:xfrm>
            <a:prstGeom prst="rect">
              <a:avLst/>
            </a:prstGeom>
            <a:solidFill>
              <a:srgbClr val="C8E6A5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71" name="Rektangel 70"/>
            <p:cNvSpPr/>
            <p:nvPr userDrawn="1"/>
          </p:nvSpPr>
          <p:spPr>
            <a:xfrm>
              <a:off x="4611798" y="5116071"/>
              <a:ext cx="540000" cy="245810"/>
            </a:xfrm>
            <a:prstGeom prst="rect">
              <a:avLst/>
            </a:prstGeom>
            <a:solidFill>
              <a:srgbClr val="E6F0D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</p:grpSp>
      <p:grpSp>
        <p:nvGrpSpPr>
          <p:cNvPr id="72" name="Gruppe 71"/>
          <p:cNvGrpSpPr/>
          <p:nvPr userDrawn="1"/>
        </p:nvGrpSpPr>
        <p:grpSpPr>
          <a:xfrm>
            <a:off x="5289231" y="4396073"/>
            <a:ext cx="2160000" cy="1665068"/>
            <a:chOff x="5289231" y="4396073"/>
            <a:chExt cx="2160000" cy="1665068"/>
          </a:xfrm>
        </p:grpSpPr>
        <p:sp>
          <p:nvSpPr>
            <p:cNvPr id="73" name="Rektangel 72"/>
            <p:cNvSpPr/>
            <p:nvPr/>
          </p:nvSpPr>
          <p:spPr>
            <a:xfrm>
              <a:off x="5289231" y="4396073"/>
              <a:ext cx="2160000" cy="720000"/>
            </a:xfrm>
            <a:prstGeom prst="rect">
              <a:avLst/>
            </a:prstGeom>
            <a:solidFill>
              <a:schemeClr val="accent5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Coloplast Purple</a:t>
              </a:r>
            </a:p>
          </p:txBody>
        </p:sp>
        <p:sp>
          <p:nvSpPr>
            <p:cNvPr id="74" name="Tekstfelt 73"/>
            <p:cNvSpPr txBox="1"/>
            <p:nvPr/>
          </p:nvSpPr>
          <p:spPr>
            <a:xfrm>
              <a:off x="5289231" y="5469170"/>
              <a:ext cx="1455581" cy="591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R: 116 </a:t>
              </a:r>
            </a:p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G: 116 </a:t>
              </a:r>
            </a:p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B: 193</a:t>
              </a:r>
            </a:p>
          </p:txBody>
        </p:sp>
        <p:sp>
          <p:nvSpPr>
            <p:cNvPr id="75" name="Rektangel 74"/>
            <p:cNvSpPr/>
            <p:nvPr userDrawn="1"/>
          </p:nvSpPr>
          <p:spPr>
            <a:xfrm>
              <a:off x="5289231" y="5116071"/>
              <a:ext cx="540000" cy="245810"/>
            </a:xfrm>
            <a:prstGeom prst="rect">
              <a:avLst/>
            </a:prstGeom>
            <a:solidFill>
              <a:srgbClr val="9191CD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76" name="Rektangel 75"/>
            <p:cNvSpPr/>
            <p:nvPr userDrawn="1"/>
          </p:nvSpPr>
          <p:spPr>
            <a:xfrm>
              <a:off x="5829231" y="5116071"/>
              <a:ext cx="540000" cy="245810"/>
            </a:xfrm>
            <a:prstGeom prst="rect">
              <a:avLst/>
            </a:prstGeom>
            <a:solidFill>
              <a:srgbClr val="AAAADC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77" name="Rektangel 76"/>
            <p:cNvSpPr/>
            <p:nvPr userDrawn="1"/>
          </p:nvSpPr>
          <p:spPr>
            <a:xfrm>
              <a:off x="6369231" y="5116071"/>
              <a:ext cx="540000" cy="245810"/>
            </a:xfrm>
            <a:prstGeom prst="rect">
              <a:avLst/>
            </a:prstGeom>
            <a:solidFill>
              <a:srgbClr val="C8C8E6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78" name="Rektangel 77"/>
            <p:cNvSpPr/>
            <p:nvPr userDrawn="1"/>
          </p:nvSpPr>
          <p:spPr>
            <a:xfrm>
              <a:off x="6909231" y="5116071"/>
              <a:ext cx="540000" cy="245810"/>
            </a:xfrm>
            <a:prstGeom prst="rect">
              <a:avLst/>
            </a:prstGeom>
            <a:solidFill>
              <a:srgbClr val="E1E1F5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</p:grpSp>
      <p:grpSp>
        <p:nvGrpSpPr>
          <p:cNvPr id="79" name="Gruppe 78"/>
          <p:cNvGrpSpPr/>
          <p:nvPr userDrawn="1"/>
        </p:nvGrpSpPr>
        <p:grpSpPr>
          <a:xfrm>
            <a:off x="7571104" y="4396071"/>
            <a:ext cx="2160000" cy="1665071"/>
            <a:chOff x="7571104" y="4396071"/>
            <a:chExt cx="2160000" cy="1665071"/>
          </a:xfrm>
        </p:grpSpPr>
        <p:sp>
          <p:nvSpPr>
            <p:cNvPr id="80" name="Rektangel 79"/>
            <p:cNvSpPr/>
            <p:nvPr/>
          </p:nvSpPr>
          <p:spPr>
            <a:xfrm>
              <a:off x="7571104" y="4396071"/>
              <a:ext cx="2160000" cy="720000"/>
            </a:xfrm>
            <a:prstGeom prst="rect">
              <a:avLst/>
            </a:prstGeom>
            <a:solidFill>
              <a:schemeClr val="accent6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Coloplast Yellow</a:t>
              </a:r>
            </a:p>
          </p:txBody>
        </p:sp>
        <p:sp>
          <p:nvSpPr>
            <p:cNvPr id="81" name="Tekstfelt 80"/>
            <p:cNvSpPr txBox="1"/>
            <p:nvPr/>
          </p:nvSpPr>
          <p:spPr>
            <a:xfrm>
              <a:off x="7571105" y="5469171"/>
              <a:ext cx="1641369" cy="591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R: 255</a:t>
              </a:r>
              <a:br>
                <a:rPr lang="en-GB" sz="1400" dirty="0">
                  <a:solidFill>
                    <a:schemeClr val="accent2"/>
                  </a:solidFill>
                </a:rPr>
              </a:br>
              <a:r>
                <a:rPr lang="en-GB" sz="1400" dirty="0">
                  <a:solidFill>
                    <a:schemeClr val="accent2"/>
                  </a:solidFill>
                </a:rPr>
                <a:t>G: 181 </a:t>
              </a:r>
              <a:br>
                <a:rPr lang="en-GB" sz="1400" dirty="0">
                  <a:solidFill>
                    <a:schemeClr val="accent2"/>
                  </a:solidFill>
                </a:rPr>
              </a:br>
              <a:r>
                <a:rPr lang="en-GB" sz="1400" dirty="0">
                  <a:solidFill>
                    <a:schemeClr val="accent2"/>
                  </a:solidFill>
                </a:rPr>
                <a:t>B: 0</a:t>
              </a:r>
            </a:p>
          </p:txBody>
        </p:sp>
        <p:sp>
          <p:nvSpPr>
            <p:cNvPr id="82" name="Rektangel 81"/>
            <p:cNvSpPr/>
            <p:nvPr userDrawn="1"/>
          </p:nvSpPr>
          <p:spPr>
            <a:xfrm>
              <a:off x="7571104" y="5116071"/>
              <a:ext cx="540000" cy="245810"/>
            </a:xfrm>
            <a:prstGeom prst="rect">
              <a:avLst/>
            </a:prstGeom>
            <a:solidFill>
              <a:srgbClr val="FFC33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83" name="Rektangel 82"/>
            <p:cNvSpPr/>
            <p:nvPr userDrawn="1"/>
          </p:nvSpPr>
          <p:spPr>
            <a:xfrm>
              <a:off x="8111104" y="5116071"/>
              <a:ext cx="540000" cy="245810"/>
            </a:xfrm>
            <a:prstGeom prst="rect">
              <a:avLst/>
            </a:prstGeom>
            <a:solidFill>
              <a:srgbClr val="FFD264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84" name="Rektangel 83"/>
            <p:cNvSpPr/>
            <p:nvPr userDrawn="1"/>
          </p:nvSpPr>
          <p:spPr>
            <a:xfrm>
              <a:off x="8651104" y="5116071"/>
              <a:ext cx="540000" cy="245810"/>
            </a:xfrm>
            <a:prstGeom prst="rect">
              <a:avLst/>
            </a:prstGeom>
            <a:solidFill>
              <a:srgbClr val="FFE19B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85" name="Rektangel 84"/>
            <p:cNvSpPr/>
            <p:nvPr userDrawn="1"/>
          </p:nvSpPr>
          <p:spPr>
            <a:xfrm>
              <a:off x="9191104" y="5116071"/>
              <a:ext cx="540000" cy="245810"/>
            </a:xfrm>
            <a:prstGeom prst="rect">
              <a:avLst/>
            </a:prstGeom>
            <a:solidFill>
              <a:srgbClr val="FFF0CD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</p:grpSp>
    </p:spTree>
    <p:extLst>
      <p:ext uri="{BB962C8B-B14F-4D97-AF65-F5344CB8AC3E}">
        <p14:creationId xmlns:p14="http://schemas.microsoft.com/office/powerpoint/2010/main" val="14477202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ser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 userDrawn="1"/>
        </p:nvSpPr>
        <p:spPr>
          <a:xfrm>
            <a:off x="725488" y="729654"/>
            <a:ext cx="10799763" cy="6145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83000"/>
              </a:lnSpc>
              <a:spcBef>
                <a:spcPct val="0"/>
              </a:spcBef>
              <a:buNone/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GB" dirty="0">
                <a:solidFill>
                  <a:schemeClr val="accent2"/>
                </a:solidFill>
                <a:latin typeface="+mn-lt"/>
              </a:rPr>
              <a:t>User guide – delete before use</a:t>
            </a:r>
          </a:p>
        </p:txBody>
      </p:sp>
      <p:sp>
        <p:nvSpPr>
          <p:cNvPr id="14" name="AutoShape 4"/>
          <p:cNvSpPr>
            <a:spLocks/>
          </p:cNvSpPr>
          <p:nvPr userDrawn="1"/>
        </p:nvSpPr>
        <p:spPr bwMode="gray">
          <a:xfrm>
            <a:off x="3347036" y="4197464"/>
            <a:ext cx="1666118" cy="113877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Guides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To view drawing guides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Click the </a:t>
            </a: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View</a:t>
            </a:r>
            <a: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tab, set </a:t>
            </a:r>
            <a:b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tick mark next to </a:t>
            </a: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Guides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endParaRPr lang="en-GB" sz="900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Hint: Alt + F9 </a:t>
            </a:r>
            <a:r>
              <a:rPr lang="en-GB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for quick </a:t>
            </a:r>
            <a:br>
              <a:rPr lang="en-GB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viewing of guides</a:t>
            </a:r>
          </a:p>
        </p:txBody>
      </p:sp>
      <p:sp>
        <p:nvSpPr>
          <p:cNvPr id="15" name="Text Box 48"/>
          <p:cNvSpPr txBox="1">
            <a:spLocks noChangeArrowheads="1"/>
          </p:cNvSpPr>
          <p:nvPr userDrawn="1"/>
        </p:nvSpPr>
        <p:spPr bwMode="auto">
          <a:xfrm>
            <a:off x="725488" y="4374716"/>
            <a:ext cx="2047737" cy="1585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Change slide number, </a:t>
            </a:r>
            <a:br>
              <a:rPr lang="en-GB" sz="10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0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date and footer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900" b="0" kern="1200" noProof="1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rPr>
              <a:t>Do this at the very end, so you get </a:t>
            </a:r>
            <a:br>
              <a:rPr lang="en-GB" sz="900" b="0" kern="1200" noProof="1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en-GB" sz="900" b="0" kern="1200" noProof="1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rPr>
              <a:t>all the corrections with you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Insert tab</a:t>
            </a:r>
            <a:endParaRPr lang="en-GB" altLang="da-DK" sz="900" strike="sngStrike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Clickon</a:t>
            </a: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Header and Footer </a:t>
            </a:r>
            <a:b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(write the desired text)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3. </a:t>
            </a:r>
            <a: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Apply to All</a:t>
            </a:r>
            <a: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or </a:t>
            </a: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Apply </a:t>
            </a:r>
            <a:r>
              <a:rPr lang="en-GB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if </a:t>
            </a:r>
            <a:br>
              <a:rPr lang="en-GB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only used on one slide</a:t>
            </a:r>
          </a:p>
        </p:txBody>
      </p:sp>
      <p:sp>
        <p:nvSpPr>
          <p:cNvPr id="18" name="AutoShape 4"/>
          <p:cNvSpPr>
            <a:spLocks/>
          </p:cNvSpPr>
          <p:nvPr userDrawn="1"/>
        </p:nvSpPr>
        <p:spPr bwMode="gray">
          <a:xfrm>
            <a:off x="6445101" y="1636713"/>
            <a:ext cx="2160000" cy="5078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Insert picture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On slides with pictureplaceholder, </a:t>
            </a:r>
            <a:b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click on the icon and</a:t>
            </a:r>
            <a:r>
              <a:rPr lang="en-GB" sz="90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choose </a:t>
            </a: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Insert</a:t>
            </a:r>
          </a:p>
        </p:txBody>
      </p:sp>
      <p:sp>
        <p:nvSpPr>
          <p:cNvPr id="22" name="TextBox 12"/>
          <p:cNvSpPr txBox="1">
            <a:spLocks noChangeArrowheads="1"/>
          </p:cNvSpPr>
          <p:nvPr userDrawn="1"/>
        </p:nvSpPr>
        <p:spPr bwMode="auto">
          <a:xfrm>
            <a:off x="6445101" y="2348938"/>
            <a:ext cx="2160000" cy="1985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ts val="0"/>
              </a:spcBef>
              <a:spcAft>
                <a:spcPts val="600"/>
              </a:spcAft>
              <a:buFontTx/>
              <a:buNone/>
              <a:defRPr/>
            </a:pPr>
            <a:r>
              <a:rPr lang="en-GB" sz="10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Change</a:t>
            </a:r>
            <a:r>
              <a:rPr lang="en-GB" sz="1000" b="1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picture</a:t>
            </a:r>
            <a:endParaRPr lang="en-GB" sz="1000" b="1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algn="l" eaLnBrk="1" hangingPunct="1">
              <a:spcBef>
                <a:spcPts val="0"/>
              </a:spcBef>
              <a:spcAft>
                <a:spcPts val="600"/>
              </a:spcAft>
              <a:buFontTx/>
              <a:buNone/>
              <a:defRPr/>
            </a:pP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Crop </a:t>
            </a:r>
            <a:r>
              <a:rPr lang="en-GB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to change</a:t>
            </a:r>
            <a:r>
              <a:rPr lang="en-GB" sz="900" b="0" kern="1200" noProof="1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rPr>
              <a:t> size</a:t>
            </a:r>
            <a:r>
              <a:rPr lang="en-GB" sz="900" b="0" kern="1200" baseline="0" noProof="1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rPr>
              <a:t> or</a:t>
            </a:r>
            <a:r>
              <a:rPr lang="en-GB" sz="900" b="0" strike="noStrike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focus</a:t>
            </a:r>
            <a:br>
              <a:rPr lang="en-GB" sz="900" b="0" strike="noStrike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of the picture</a:t>
            </a:r>
            <a:endParaRPr lang="en-GB" sz="900" b="0" strike="sngStrike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algn="l" eaLnBrk="1" hangingPunct="1"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If you want to scale the picture, </a:t>
            </a:r>
            <a:b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hold </a:t>
            </a: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SHIFT-</a:t>
            </a: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key down while </a:t>
            </a:r>
            <a:b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dragging the corners of the </a:t>
            </a:r>
            <a:r>
              <a:rPr lang="en-GB" altLang="da-DK" sz="900" b="0" kern="1200" noProof="1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rPr>
              <a:t>picture</a:t>
            </a:r>
          </a:p>
          <a:p>
            <a:pPr algn="l" eaLnBrk="1" hangingPunct="1"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Hint:</a:t>
            </a: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If you delete the picture and </a:t>
            </a:r>
            <a:b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insert a new one, the picture may </a:t>
            </a:r>
            <a:b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lie in front of the text or graphic</a:t>
            </a:r>
            <a:r>
              <a:rPr lang="en-GB" altLang="da-DK" sz="900" b="0" strike="noStrike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,</a:t>
            </a:r>
            <a:b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strike="noStrike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if</a:t>
            </a: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this happens, select the picture, </a:t>
            </a:r>
            <a:b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Send to Back</a:t>
            </a:r>
          </a:p>
          <a:p>
            <a:pPr algn="l" eaLnBrk="1" hangingPunct="1"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endParaRPr lang="en-GB" altLang="da-DK" sz="900" b="0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3" name="Billede 2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1904" y="2529230"/>
            <a:ext cx="337400" cy="321707"/>
          </a:xfrm>
          <a:prstGeom prst="rect">
            <a:avLst/>
          </a:prstGeom>
        </p:spPr>
      </p:pic>
      <p:sp>
        <p:nvSpPr>
          <p:cNvPr id="12" name="Text Box 48"/>
          <p:cNvSpPr txBox="1">
            <a:spLocks noChangeArrowheads="1"/>
          </p:cNvSpPr>
          <p:nvPr userDrawn="1"/>
        </p:nvSpPr>
        <p:spPr bwMode="auto">
          <a:xfrm>
            <a:off x="3347036" y="1636713"/>
            <a:ext cx="2160000" cy="1215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Use layouts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Home tab</a:t>
            </a:r>
            <a:endParaRPr lang="en-GB" altLang="da-DK" sz="900" b="0" strike="sngStrike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2.</a:t>
            </a:r>
            <a:r>
              <a:rPr lang="en-GB" altLang="da-DK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New Slide</a:t>
            </a:r>
            <a:r>
              <a:rPr lang="en-GB" altLang="da-DK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menu to insertnew slide</a:t>
            </a:r>
          </a:p>
          <a:p>
            <a:pPr eaLnBrk="1" hangingPunct="1">
              <a:spcAft>
                <a:spcPts val="240"/>
              </a:spcAft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3. </a:t>
            </a:r>
            <a:r>
              <a:rPr lang="en-GB" altLang="da-DK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Choose </a:t>
            </a: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Layout</a:t>
            </a:r>
            <a:r>
              <a:rPr lang="en-GB" altLang="da-DK" sz="90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to change an appropriate layout from the </a:t>
            </a:r>
            <a:br>
              <a:rPr lang="en-GB" altLang="da-DK" sz="90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strike="noStrike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"</a:t>
            </a:r>
            <a:r>
              <a:rPr lang="en-GB" altLang="da-DK" sz="90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drop down</a:t>
            </a:r>
            <a:r>
              <a:rPr lang="en-GB" altLang="da-DK" sz="900" strike="noStrike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"</a:t>
            </a:r>
            <a:r>
              <a:rPr lang="en-GB" altLang="da-DK" sz="90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menu </a:t>
            </a:r>
            <a:endParaRPr lang="en-GB" sz="900" b="1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7" name="AutoShape 4"/>
          <p:cNvSpPr>
            <a:spLocks/>
          </p:cNvSpPr>
          <p:nvPr userDrawn="1"/>
        </p:nvSpPr>
        <p:spPr bwMode="gray">
          <a:xfrm>
            <a:off x="3359355" y="3068412"/>
            <a:ext cx="2160000" cy="91307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altLang="da-DK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Click the </a:t>
            </a: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Home tab</a:t>
            </a:r>
            <a:endParaRPr lang="en-GB" altLang="da-DK" sz="900" strike="sngStrike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2.</a:t>
            </a:r>
            <a:r>
              <a:rPr lang="en-GB" altLang="da-DK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menu to reset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position, size</a:t>
            </a:r>
            <a:r>
              <a:rPr lang="en-GB" altLang="da-DK" sz="90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and formatting of the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slide placeholders to their default settings</a:t>
            </a:r>
            <a:endParaRPr lang="en-GB" altLang="da-DK" sz="900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9" name="Text Box 48"/>
          <p:cNvSpPr txBox="1">
            <a:spLocks noChangeArrowheads="1"/>
          </p:cNvSpPr>
          <p:nvPr userDrawn="1"/>
        </p:nvSpPr>
        <p:spPr bwMode="auto">
          <a:xfrm>
            <a:off x="725490" y="1636713"/>
            <a:ext cx="2160798" cy="1328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Use text</a:t>
            </a:r>
            <a:r>
              <a:rPr lang="en-GB" sz="1000" b="1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styles</a:t>
            </a:r>
            <a:endParaRPr lang="en-GB" sz="1000" b="1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to jump through </a:t>
            </a:r>
            <a:br>
              <a:rPr lang="en-GB" altLang="da-DK" sz="900" b="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levels. Press </a:t>
            </a:r>
            <a:r>
              <a:rPr lang="en-GB" altLang="da-DK" sz="900" b="1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240"/>
              </a:spcAft>
              <a:defRPr/>
            </a:pPr>
            <a:r>
              <a:rPr lang="en-GB" altLang="da-DK" sz="900" b="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SHIFT-TAB</a:t>
            </a:r>
            <a:endParaRPr lang="en-GB" altLang="da-DK" sz="900" b="1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240"/>
              </a:spcAft>
              <a:defRPr/>
            </a:pPr>
            <a:endParaRPr lang="en-GB" sz="900" b="1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240"/>
              </a:spcAft>
              <a:defRPr/>
            </a:pPr>
            <a: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and</a:t>
            </a:r>
            <a:br>
              <a:rPr lang="en-GB" sz="90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Decrease </a:t>
            </a:r>
            <a:r>
              <a:rPr lang="en-GB" sz="90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list level can be used</a:t>
            </a:r>
            <a:endParaRPr lang="en-GB" sz="900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71272" y="1878011"/>
            <a:ext cx="262151" cy="25605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463866" y="3677970"/>
            <a:ext cx="492452" cy="20041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465888" y="1897922"/>
            <a:ext cx="324764" cy="578237"/>
          </a:xfrm>
          <a:prstGeom prst="rect">
            <a:avLst/>
          </a:prstGeom>
        </p:spPr>
      </p:pic>
      <p:pic>
        <p:nvPicPr>
          <p:cNvPr id="16" name="Billede 15"/>
          <p:cNvPicPr>
            <a:picLocks noChangeAspect="1"/>
          </p:cNvPicPr>
          <p:nvPr userDrawn="1"/>
        </p:nvPicPr>
        <p:blipFill rotWithShape="1">
          <a:blip r:embed="rId6"/>
          <a:srcRect l="36944" r="2272" b="69429"/>
          <a:stretch/>
        </p:blipFill>
        <p:spPr>
          <a:xfrm>
            <a:off x="5461878" y="2567526"/>
            <a:ext cx="593368" cy="192211"/>
          </a:xfrm>
          <a:prstGeom prst="rect">
            <a:avLst/>
          </a:prstGeom>
        </p:spPr>
      </p:pic>
      <p:pic>
        <p:nvPicPr>
          <p:cNvPr id="28" name="Billede 27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462765" y="2680054"/>
            <a:ext cx="549328" cy="285228"/>
          </a:xfrm>
          <a:prstGeom prst="rect">
            <a:avLst/>
          </a:prstGeom>
        </p:spPr>
      </p:pic>
      <p:pic>
        <p:nvPicPr>
          <p:cNvPr id="2" name="Billede 1"/>
          <p:cNvPicPr>
            <a:picLocks noChangeAspect="1"/>
          </p:cNvPicPr>
          <p:nvPr userDrawn="1"/>
        </p:nvPicPr>
        <p:blipFill>
          <a:blip r:embed="rId8">
            <a:grayscl/>
          </a:blip>
          <a:stretch>
            <a:fillRect/>
          </a:stretch>
        </p:blipFill>
        <p:spPr>
          <a:xfrm>
            <a:off x="8329609" y="2947020"/>
            <a:ext cx="359695" cy="3353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" r="83007" b="56190"/>
          <a:stretch/>
        </p:blipFill>
        <p:spPr>
          <a:xfrm>
            <a:off x="641289" y="3012073"/>
            <a:ext cx="917348" cy="955770"/>
          </a:xfrm>
          <a:prstGeom prst="rect">
            <a:avLst/>
          </a:prstGeom>
        </p:spPr>
      </p:pic>
      <p:sp>
        <p:nvSpPr>
          <p:cNvPr id="32" name="AutoShape 4"/>
          <p:cNvSpPr>
            <a:spLocks/>
          </p:cNvSpPr>
          <p:nvPr userDrawn="1"/>
        </p:nvSpPr>
        <p:spPr bwMode="gray">
          <a:xfrm>
            <a:off x="1558637" y="3439279"/>
            <a:ext cx="1402511" cy="27699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="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Press </a:t>
            </a:r>
            <a:r>
              <a:rPr lang="en-GB" altLang="da-DK" sz="900" b="1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-key twice to switch to grey bullet</a:t>
            </a:r>
          </a:p>
        </p:txBody>
      </p:sp>
      <p:sp>
        <p:nvSpPr>
          <p:cNvPr id="38" name="AutoShape 4"/>
          <p:cNvSpPr>
            <a:spLocks/>
          </p:cNvSpPr>
          <p:nvPr userDrawn="1"/>
        </p:nvSpPr>
        <p:spPr bwMode="gray">
          <a:xfrm>
            <a:off x="9072611" y="1636713"/>
            <a:ext cx="2246554" cy="107721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Insert or replace title image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altLang="zh-CN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On the ribbon menu - locate the </a:t>
            </a:r>
            <a:br>
              <a:rPr lang="en-GB" altLang="zh-CN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zh-CN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Coloplast tab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2.</a:t>
            </a:r>
            <a:r>
              <a:rPr lang="en-GB" altLang="zh-CN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zh-CN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Add</a:t>
            </a:r>
            <a:r>
              <a:rPr lang="en-GB" altLang="zh-CN" sz="900" b="1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Images</a:t>
            </a:r>
            <a:endParaRPr lang="en-GB" altLang="zh-CN" sz="900" b="1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br>
              <a:rPr lang="en-GB" altLang="zh-CN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" name="Billede 3"/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53"/>
          <a:stretch/>
        </p:blipFill>
        <p:spPr>
          <a:xfrm>
            <a:off x="9072611" y="2476159"/>
            <a:ext cx="1975322" cy="74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3997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i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>
              <a:latin typeface="+mj-lt"/>
            </a:endParaRPr>
          </a:p>
        </p:txBody>
      </p:sp>
      <p:sp>
        <p:nvSpPr>
          <p:cNvPr id="20" name="Picture Placeholder 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 lIns="144000" tIns="108000" rIns="0" anchor="t" anchorCtr="0"/>
          <a:lstStyle>
            <a:lvl1pPr marL="0" indent="0" algn="l">
              <a:buNone/>
              <a:tabLst>
                <a:tab pos="1700213" algn="l"/>
              </a:tabLst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here – open the COLOPLAST tab – click on Add Images – select an image from the Image Library in </a:t>
            </a:r>
            <a:r>
              <a:rPr lang="en-GB" dirty="0" err="1"/>
              <a:t>Templafy</a:t>
            </a:r>
            <a:endParaRPr lang="en-GB" dirty="0"/>
          </a:p>
        </p:txBody>
      </p:sp>
      <p:sp>
        <p:nvSpPr>
          <p:cNvPr id="2" name="FLD_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361950"/>
            <a:ext cx="9507812" cy="2219603"/>
          </a:xfrm>
        </p:spPr>
        <p:txBody>
          <a:bodyPr anchor="b" anchorCtr="0"/>
          <a:lstStyle>
            <a:lvl1pPr>
              <a:lnSpc>
                <a:spcPct val="90000"/>
              </a:lnSpc>
              <a:defRPr sz="6000" baseline="0">
                <a:latin typeface="+mj-lt"/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5" name="FLD_Presentation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1963462" y="2529743"/>
            <a:ext cx="9507600" cy="886229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buNone/>
              <a:defRPr sz="35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Presentation subtitle</a:t>
            </a:r>
          </a:p>
        </p:txBody>
      </p:sp>
      <p:sp>
        <p:nvSpPr>
          <p:cNvPr id="16" name="FLD_PresentationName"/>
          <p:cNvSpPr>
            <a:spLocks noGrp="1"/>
          </p:cNvSpPr>
          <p:nvPr>
            <p:ph type="body" sz="quarter" idx="11" hasCustomPrompt="1"/>
          </p:nvPr>
        </p:nvSpPr>
        <p:spPr>
          <a:xfrm>
            <a:off x="1963462" y="3451993"/>
            <a:ext cx="9507600" cy="406105"/>
          </a:xfrm>
        </p:spPr>
        <p:txBody>
          <a:bodyPr/>
          <a:lstStyle>
            <a:lvl1pPr>
              <a:lnSpc>
                <a:spcPct val="100000"/>
              </a:lnSpc>
              <a:buNone/>
              <a:defRPr sz="2500" i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Click to insert Name and Surname</a:t>
            </a:r>
          </a:p>
        </p:txBody>
      </p:sp>
      <p:sp>
        <p:nvSpPr>
          <p:cNvPr id="24" name="Date_DateCustomA"/>
          <p:cNvSpPr>
            <a:spLocks noGrp="1"/>
          </p:cNvSpPr>
          <p:nvPr>
            <p:ph type="dt" sz="half" idx="16"/>
          </p:nvPr>
        </p:nvSpPr>
        <p:spPr>
          <a:xfrm>
            <a:off x="1963462" y="3894118"/>
            <a:ext cx="9507600" cy="423263"/>
          </a:xfrm>
          <a:prstGeom prst="rect">
            <a:avLst/>
          </a:prstGeom>
        </p:spPr>
        <p:txBody>
          <a:bodyPr anchor="t" anchorCtr="0"/>
          <a:lstStyle>
            <a:lvl1pPr algn="l">
              <a:defRPr lang="en-GB"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</a:lstStyle>
          <a:p>
            <a:fld id="{4B2D2789-363F-4BB7-845B-859A31433DE7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21" name="Text Placeholder logo"/>
          <p:cNvSpPr>
            <a:spLocks noGrp="1"/>
          </p:cNvSpPr>
          <p:nvPr>
            <p:ph type="body" sz="quarter" idx="15" hasCustomPrompt="1"/>
          </p:nvPr>
        </p:nvSpPr>
        <p:spPr>
          <a:xfrm>
            <a:off x="9989874" y="6248338"/>
            <a:ext cx="1476000" cy="3312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5" name="Footer Placeholder 24" hidden="1"/>
          <p:cNvSpPr>
            <a:spLocks noGrp="1"/>
          </p:cNvSpPr>
          <p:nvPr>
            <p:ph type="ftr" sz="quarter" idx="17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26" name="Slide Number Placeholder 25" hidden="1"/>
          <p:cNvSpPr>
            <a:spLocks noGrp="1"/>
          </p:cNvSpPr>
          <p:nvPr>
            <p:ph type="sldNum" sz="quarter" idx="18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8" name="Text Placeholder logo"/>
          <p:cNvSpPr>
            <a:spLocks noGrp="1"/>
          </p:cNvSpPr>
          <p:nvPr>
            <p:ph type="body" sz="quarter" idx="20" hasCustomPrompt="1"/>
          </p:nvPr>
        </p:nvSpPr>
        <p:spPr>
          <a:xfrm>
            <a:off x="723261" y="6318000"/>
            <a:ext cx="3824676" cy="208800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0807792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232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"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6" name="Object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3"/>
          </p:nvPr>
        </p:nvSpPr>
        <p:spPr>
          <a:xfrm>
            <a:off x="725489" y="1636713"/>
            <a:ext cx="10741024" cy="4321175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Date_DateCustom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8BF686C-6C7D-42DE-8734-36EF09188F4A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8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78445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ga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>
              <a:latin typeface="+mj-lt"/>
            </a:endParaRPr>
          </a:p>
        </p:txBody>
      </p:sp>
      <p:sp>
        <p:nvSpPr>
          <p:cNvPr id="17" name="Picture Placeholder 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 lIns="144000" tIns="108000" rIns="0" anchor="t" anchorCtr="0"/>
          <a:lstStyle>
            <a:lvl1pPr marL="0" indent="0" algn="l">
              <a:buNone/>
              <a:tabLst>
                <a:tab pos="1700213" algn="l"/>
              </a:tabLst>
              <a:defRPr sz="1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Click here and insert the picture from ImageLibrary</a:t>
            </a:r>
          </a:p>
        </p:txBody>
      </p:sp>
      <p:sp>
        <p:nvSpPr>
          <p:cNvPr id="2" name="FLD_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361950"/>
            <a:ext cx="9507812" cy="2219603"/>
          </a:xfrm>
        </p:spPr>
        <p:txBody>
          <a:bodyPr anchor="b" anchorCtr="0"/>
          <a:lstStyle>
            <a:lvl1pPr>
              <a:lnSpc>
                <a:spcPct val="90000"/>
              </a:lnSpc>
              <a:defRPr sz="6000" baseline="0">
                <a:latin typeface="+mj-lt"/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5" name="FLD_Presentation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1963462" y="2529743"/>
            <a:ext cx="9507600" cy="886229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buNone/>
              <a:defRPr sz="3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Presentation subtitle</a:t>
            </a:r>
          </a:p>
        </p:txBody>
      </p:sp>
      <p:sp>
        <p:nvSpPr>
          <p:cNvPr id="16" name="FLD_PresentationName"/>
          <p:cNvSpPr>
            <a:spLocks noGrp="1"/>
          </p:cNvSpPr>
          <p:nvPr>
            <p:ph type="body" sz="quarter" idx="11" hasCustomPrompt="1"/>
          </p:nvPr>
        </p:nvSpPr>
        <p:spPr>
          <a:xfrm>
            <a:off x="1963462" y="3451993"/>
            <a:ext cx="9507600" cy="406105"/>
          </a:xfrm>
        </p:spPr>
        <p:txBody>
          <a:bodyPr/>
          <a:lstStyle>
            <a:lvl1pPr>
              <a:lnSpc>
                <a:spcPct val="100000"/>
              </a:lnSpc>
              <a:buNone/>
              <a:defRPr sz="250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Click to insert Name and Surname</a:t>
            </a:r>
          </a:p>
        </p:txBody>
      </p:sp>
      <p:sp>
        <p:nvSpPr>
          <p:cNvPr id="24" name="Date_DateCustomA"/>
          <p:cNvSpPr>
            <a:spLocks noGrp="1"/>
          </p:cNvSpPr>
          <p:nvPr>
            <p:ph type="dt" sz="half" idx="16"/>
          </p:nvPr>
        </p:nvSpPr>
        <p:spPr>
          <a:xfrm>
            <a:off x="1963462" y="3894118"/>
            <a:ext cx="9507600" cy="423263"/>
          </a:xfrm>
          <a:prstGeom prst="rect">
            <a:avLst/>
          </a:prstGeom>
        </p:spPr>
        <p:txBody>
          <a:bodyPr anchor="t" anchorCtr="0"/>
          <a:lstStyle>
            <a:lvl1pPr algn="l">
              <a:defRPr lang="en-GB"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fld id="{06C0C707-6B32-4328-BC78-A83A95CB0124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19" name="Text Placeholder logo"/>
          <p:cNvSpPr>
            <a:spLocks noGrp="1"/>
          </p:cNvSpPr>
          <p:nvPr>
            <p:ph type="body" sz="quarter" idx="15" hasCustomPrompt="1"/>
          </p:nvPr>
        </p:nvSpPr>
        <p:spPr>
          <a:xfrm>
            <a:off x="9990000" y="6249600"/>
            <a:ext cx="1476000" cy="3312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18" name="Footer Placeholder 24" hidden="1"/>
          <p:cNvSpPr>
            <a:spLocks noGrp="1"/>
          </p:cNvSpPr>
          <p:nvPr>
            <p:ph type="ftr" sz="quarter" idx="17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20" name="Slide Number Placeholder 25" hidden="1"/>
          <p:cNvSpPr>
            <a:spLocks noGrp="1"/>
          </p:cNvSpPr>
          <p:nvPr>
            <p:ph type="sldNum" sz="quarter" idx="18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3" name="Text Placeholder logo"/>
          <p:cNvSpPr>
            <a:spLocks noGrp="1"/>
          </p:cNvSpPr>
          <p:nvPr>
            <p:ph type="body" sz="quarter" idx="20" hasCustomPrompt="1"/>
          </p:nvPr>
        </p:nvSpPr>
        <p:spPr>
          <a:xfrm>
            <a:off x="723261" y="6318000"/>
            <a:ext cx="3824676" cy="208800"/>
          </a:xfr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429887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232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itive Logo (produc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BEBEB"/>
              </a:gs>
              <a:gs pos="100000">
                <a:srgbClr val="BDBDB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>
              <a:latin typeface="+mj-lt"/>
            </a:endParaRPr>
          </a:p>
        </p:txBody>
      </p:sp>
      <p:sp>
        <p:nvSpPr>
          <p:cNvPr id="19" name="Picture Placeholder 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 lIns="144000" tIns="108000" rIns="0" anchor="t" anchorCtr="0"/>
          <a:lstStyle>
            <a:lvl1pPr marL="0" indent="0" algn="l">
              <a:buNone/>
              <a:tabLst>
                <a:tab pos="1700213" algn="l"/>
              </a:tabLst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here – open the COLOPLAST tab – click on Add Images – select an image from the Image Library in </a:t>
            </a:r>
            <a:r>
              <a:rPr lang="en-GB" dirty="0" err="1"/>
              <a:t>Templafy</a:t>
            </a:r>
            <a:endParaRPr lang="en-GB" dirty="0"/>
          </a:p>
        </p:txBody>
      </p:sp>
      <p:sp>
        <p:nvSpPr>
          <p:cNvPr id="2" name="FLD_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365125"/>
            <a:ext cx="4234137" cy="1701960"/>
          </a:xfrm>
        </p:spPr>
        <p:txBody>
          <a:bodyPr anchor="b" anchorCtr="0"/>
          <a:lstStyle>
            <a:lvl1pPr>
              <a:lnSpc>
                <a:spcPct val="90000"/>
              </a:lnSpc>
              <a:defRPr sz="5700" baseline="0">
                <a:latin typeface="+mj-lt"/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5" name="FLD_Presentation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1963462" y="2061549"/>
            <a:ext cx="4234138" cy="886229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buNone/>
              <a:defRPr sz="3200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Presentation subtitle</a:t>
            </a:r>
          </a:p>
        </p:txBody>
      </p:sp>
      <p:sp>
        <p:nvSpPr>
          <p:cNvPr id="16" name="FLD_PresentationName"/>
          <p:cNvSpPr>
            <a:spLocks noGrp="1"/>
          </p:cNvSpPr>
          <p:nvPr>
            <p:ph type="body" sz="quarter" idx="11" hasCustomPrompt="1"/>
          </p:nvPr>
        </p:nvSpPr>
        <p:spPr>
          <a:xfrm>
            <a:off x="1963462" y="2947778"/>
            <a:ext cx="4234138" cy="406105"/>
          </a:xfrm>
        </p:spPr>
        <p:txBody>
          <a:bodyPr/>
          <a:lstStyle>
            <a:lvl1pPr>
              <a:lnSpc>
                <a:spcPct val="100000"/>
              </a:lnSpc>
              <a:buNone/>
              <a:defRPr sz="2400" i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Click to insert Name</a:t>
            </a:r>
          </a:p>
        </p:txBody>
      </p:sp>
      <p:sp>
        <p:nvSpPr>
          <p:cNvPr id="24" name="Date_DateCustomA"/>
          <p:cNvSpPr>
            <a:spLocks noGrp="1"/>
          </p:cNvSpPr>
          <p:nvPr>
            <p:ph type="dt" sz="half" idx="16"/>
          </p:nvPr>
        </p:nvSpPr>
        <p:spPr>
          <a:xfrm>
            <a:off x="1963462" y="3389903"/>
            <a:ext cx="4234138" cy="423263"/>
          </a:xfrm>
          <a:prstGeom prst="rect">
            <a:avLst/>
          </a:prstGeom>
        </p:spPr>
        <p:txBody>
          <a:bodyPr anchor="t" anchorCtr="0"/>
          <a:lstStyle>
            <a:lvl1pPr algn="l">
              <a:defRPr lang="en-GB"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</a:lstStyle>
          <a:p>
            <a:fld id="{C504E64E-050A-42BF-9CFC-136F664CE994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21" name="Footer Placeholder 24" hidden="1"/>
          <p:cNvSpPr>
            <a:spLocks noGrp="1"/>
          </p:cNvSpPr>
          <p:nvPr>
            <p:ph type="ftr" sz="quarter" idx="17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22" name="Slide Number Placeholder 25" hidden="1"/>
          <p:cNvSpPr>
            <a:spLocks noGrp="1"/>
          </p:cNvSpPr>
          <p:nvPr>
            <p:ph type="sldNum" sz="quarter" idx="18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4" name="Pladsholder til indhold 2"/>
          <p:cNvSpPr>
            <a:spLocks noGrp="1"/>
          </p:cNvSpPr>
          <p:nvPr>
            <p:ph sz="quarter" idx="21" hasCustomPrompt="1"/>
          </p:nvPr>
        </p:nvSpPr>
        <p:spPr>
          <a:xfrm>
            <a:off x="9773172" y="6142181"/>
            <a:ext cx="1692000" cy="429455"/>
          </a:xfrm>
        </p:spPr>
        <p:txBody>
          <a:bodyPr/>
          <a:lstStyle>
            <a:lvl1pPr>
              <a:buNone/>
              <a:defRPr sz="1200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Insert product logo</a:t>
            </a:r>
          </a:p>
        </p:txBody>
      </p:sp>
      <p:sp>
        <p:nvSpPr>
          <p:cNvPr id="12" name="Text Placeholder logo"/>
          <p:cNvSpPr>
            <a:spLocks noGrp="1"/>
          </p:cNvSpPr>
          <p:nvPr>
            <p:ph type="body" sz="quarter" idx="20" hasCustomPrompt="1"/>
          </p:nvPr>
        </p:nvSpPr>
        <p:spPr>
          <a:xfrm>
            <a:off x="723261" y="6318000"/>
            <a:ext cx="3824676" cy="208800"/>
          </a:xfr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178573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04">
          <p15:clr>
            <a:srgbClr val="FBAE40"/>
          </p15:clr>
        </p15:guide>
        <p15:guide id="2" pos="1232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>
              <a:latin typeface="+mj-lt"/>
            </a:endParaRPr>
          </a:p>
        </p:txBody>
      </p:sp>
      <p:sp>
        <p:nvSpPr>
          <p:cNvPr id="19" name="Picture Placeholder 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 lIns="144000" tIns="108000" rIns="0" anchor="t" anchorCtr="0"/>
          <a:lstStyle>
            <a:lvl1pPr marL="0" indent="0" algn="l">
              <a:buNone/>
              <a:tabLst>
                <a:tab pos="1700213" algn="l"/>
              </a:tabLst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here – open the COLOPLAST tab – click on Add Images – select an image from the Image Library in </a:t>
            </a:r>
            <a:r>
              <a:rPr lang="en-GB" dirty="0" err="1"/>
              <a:t>Templafy</a:t>
            </a:r>
            <a:endParaRPr lang="en-GB" dirty="0"/>
          </a:p>
        </p:txBody>
      </p:sp>
      <p:sp>
        <p:nvSpPr>
          <p:cNvPr id="14" name="Text Placeholder hvid kasse forløb"/>
          <p:cNvSpPr>
            <a:spLocks noGrp="1"/>
          </p:cNvSpPr>
          <p:nvPr>
            <p:ph type="body" sz="quarter" idx="23" hasCustomPrompt="1"/>
          </p:nvPr>
        </p:nvSpPr>
        <p:spPr>
          <a:xfrm>
            <a:off x="0" y="3559215"/>
            <a:ext cx="12192000" cy="2638818"/>
          </a:xfrm>
          <a:gradFill flip="none" rotWithShape="1">
            <a:gsLst>
              <a:gs pos="0">
                <a:schemeClr val="bg1">
                  <a:alpha val="70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txBody>
          <a:bodyPr/>
          <a:lstStyle>
            <a:lvl1pPr>
              <a:buNone/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" name="FLD_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4020830"/>
            <a:ext cx="9507812" cy="777028"/>
          </a:xfrm>
        </p:spPr>
        <p:txBody>
          <a:bodyPr anchor="b" anchorCtr="0"/>
          <a:lstStyle>
            <a:lvl1pPr>
              <a:lnSpc>
                <a:spcPct val="90000"/>
              </a:lnSpc>
              <a:defRPr sz="6000" baseline="0">
                <a:solidFill>
                  <a:srgbClr val="6F6F6F"/>
                </a:solidFill>
                <a:latin typeface="+mj-lt"/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5" name="FLD_Presentation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1963462" y="4699472"/>
            <a:ext cx="9507600" cy="520382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buNone/>
              <a:defRPr sz="35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Presentation subtitle</a:t>
            </a:r>
          </a:p>
        </p:txBody>
      </p:sp>
      <p:sp>
        <p:nvSpPr>
          <p:cNvPr id="24" name="Date_DateCustomA"/>
          <p:cNvSpPr>
            <a:spLocks noGrp="1"/>
          </p:cNvSpPr>
          <p:nvPr>
            <p:ph type="dt" sz="half" idx="16"/>
          </p:nvPr>
        </p:nvSpPr>
        <p:spPr>
          <a:xfrm>
            <a:off x="1963462" y="5278808"/>
            <a:ext cx="7927670" cy="423263"/>
          </a:xfrm>
          <a:prstGeom prst="rect">
            <a:avLst/>
          </a:prstGeom>
        </p:spPr>
        <p:txBody>
          <a:bodyPr anchor="t" anchorCtr="0"/>
          <a:lstStyle>
            <a:lvl1pPr algn="l">
              <a:defRPr lang="en-GB"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</a:lstStyle>
          <a:p>
            <a:fld id="{F6003731-BBA9-43E4-8441-8486A3471866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16" name="Text Placeholder logo"/>
          <p:cNvSpPr>
            <a:spLocks noGrp="1"/>
          </p:cNvSpPr>
          <p:nvPr>
            <p:ph type="body" sz="quarter" idx="20" hasCustomPrompt="1"/>
          </p:nvPr>
        </p:nvSpPr>
        <p:spPr>
          <a:xfrm>
            <a:off x="9989874" y="5598000"/>
            <a:ext cx="1476000" cy="3312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13" name="Footer Placeholder 24" hidden="1"/>
          <p:cNvSpPr>
            <a:spLocks noGrp="1"/>
          </p:cNvSpPr>
          <p:nvPr>
            <p:ph type="ftr" sz="quarter" idx="17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17" name="Slide Number Placeholder 25" hidden="1"/>
          <p:cNvSpPr>
            <a:spLocks noGrp="1"/>
          </p:cNvSpPr>
          <p:nvPr>
            <p:ph type="sldNum" sz="quarter" idx="18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5" name="Text Placeholder logo"/>
          <p:cNvSpPr>
            <a:spLocks noGrp="1"/>
          </p:cNvSpPr>
          <p:nvPr>
            <p:ph type="body" sz="quarter" idx="24" hasCustomPrompt="1"/>
          </p:nvPr>
        </p:nvSpPr>
        <p:spPr>
          <a:xfrm>
            <a:off x="1963462" y="5659366"/>
            <a:ext cx="3824676" cy="208800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553675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232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quois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>
              <a:latin typeface="+mj-lt"/>
            </a:endParaRPr>
          </a:p>
        </p:txBody>
      </p:sp>
      <p:sp>
        <p:nvSpPr>
          <p:cNvPr id="19" name="Picture Placeholder 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8" cy="6858000"/>
          </a:xfrm>
        </p:spPr>
        <p:txBody>
          <a:bodyPr lIns="144000" tIns="108000" rIns="0" anchor="t" anchorCtr="0"/>
          <a:lstStyle>
            <a:lvl1pPr marL="0" indent="0" algn="l">
              <a:buNone/>
              <a:tabLst>
                <a:tab pos="1700213" algn="l"/>
              </a:tabLst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here – open the COLOPLAST tab – click on Add Images – select an image from the Image Library in </a:t>
            </a:r>
            <a:r>
              <a:rPr lang="en-GB" dirty="0" err="1"/>
              <a:t>Templafy</a:t>
            </a:r>
            <a:endParaRPr lang="en-GB" dirty="0"/>
          </a:p>
        </p:txBody>
      </p:sp>
      <p:sp>
        <p:nvSpPr>
          <p:cNvPr id="25" name="Text Placeholder blå kasse forløb"/>
          <p:cNvSpPr>
            <a:spLocks noGrp="1"/>
          </p:cNvSpPr>
          <p:nvPr>
            <p:ph type="body" sz="quarter" idx="23" hasCustomPrompt="1"/>
          </p:nvPr>
        </p:nvSpPr>
        <p:spPr>
          <a:xfrm>
            <a:off x="0" y="3559215"/>
            <a:ext cx="12192000" cy="2638818"/>
          </a:xfrm>
          <a:gradFill flip="none" rotWithShape="1">
            <a:gsLst>
              <a:gs pos="0">
                <a:srgbClr val="02B4CE">
                  <a:alpha val="70000"/>
                </a:srgbClr>
              </a:gs>
              <a:gs pos="100000">
                <a:srgbClr val="2BCBD9"/>
              </a:gs>
            </a:gsLst>
            <a:lin ang="0" scaled="0"/>
            <a:tileRect/>
          </a:gradFill>
          <a:ln>
            <a:noFill/>
          </a:ln>
        </p:spPr>
        <p:txBody>
          <a:bodyPr/>
          <a:lstStyle>
            <a:lvl1pPr>
              <a:buNone/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" name="FLD_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4020830"/>
            <a:ext cx="9507812" cy="777028"/>
          </a:xfrm>
        </p:spPr>
        <p:txBody>
          <a:bodyPr anchor="b" anchorCtr="0"/>
          <a:lstStyle>
            <a:lvl1pPr>
              <a:lnSpc>
                <a:spcPct val="90000"/>
              </a:lnSpc>
              <a:defRPr sz="6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5" name="FLD_Presentation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1963462" y="4699472"/>
            <a:ext cx="9507600" cy="520382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buNone/>
              <a:defRPr sz="3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Presentation subtitle</a:t>
            </a:r>
          </a:p>
        </p:txBody>
      </p:sp>
      <p:sp>
        <p:nvSpPr>
          <p:cNvPr id="13" name="Date_DateCustomA"/>
          <p:cNvSpPr>
            <a:spLocks noGrp="1"/>
          </p:cNvSpPr>
          <p:nvPr>
            <p:ph type="dt" sz="half" idx="16"/>
          </p:nvPr>
        </p:nvSpPr>
        <p:spPr>
          <a:xfrm>
            <a:off x="1963462" y="5278808"/>
            <a:ext cx="7927670" cy="423263"/>
          </a:xfrm>
          <a:prstGeom prst="rect">
            <a:avLst/>
          </a:prstGeom>
        </p:spPr>
        <p:txBody>
          <a:bodyPr anchor="t" anchorCtr="0"/>
          <a:lstStyle>
            <a:lvl1pPr algn="l">
              <a:defRPr lang="en-GB"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fld id="{5150EFB4-D06F-41C1-A4D4-3B99D6D567A2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16" name="Text Placeholder logo"/>
          <p:cNvSpPr>
            <a:spLocks noGrp="1"/>
          </p:cNvSpPr>
          <p:nvPr>
            <p:ph type="body" sz="quarter" idx="20" hasCustomPrompt="1"/>
          </p:nvPr>
        </p:nvSpPr>
        <p:spPr>
          <a:xfrm>
            <a:off x="9989874" y="5596833"/>
            <a:ext cx="1476000" cy="3312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17" name="Footer Placeholder 24" hidden="1"/>
          <p:cNvSpPr>
            <a:spLocks noGrp="1"/>
          </p:cNvSpPr>
          <p:nvPr>
            <p:ph type="ftr" sz="quarter" idx="17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20" name="Slide Number Placeholder 25" hidden="1"/>
          <p:cNvSpPr>
            <a:spLocks noGrp="1"/>
          </p:cNvSpPr>
          <p:nvPr>
            <p:ph type="sldNum" sz="quarter" idx="18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4" name="Text Placeholder logo"/>
          <p:cNvSpPr>
            <a:spLocks noGrp="1"/>
          </p:cNvSpPr>
          <p:nvPr>
            <p:ph type="body" sz="quarter" idx="24" hasCustomPrompt="1"/>
          </p:nvPr>
        </p:nvSpPr>
        <p:spPr>
          <a:xfrm>
            <a:off x="1963462" y="5659366"/>
            <a:ext cx="3824676" cy="208800"/>
          </a:xfr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104072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237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Whit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>
              <a:latin typeface="+mj-lt"/>
            </a:endParaRPr>
          </a:p>
        </p:txBody>
      </p:sp>
      <p:sp>
        <p:nvSpPr>
          <p:cNvPr id="19" name="Picture Placeholder 1"/>
          <p:cNvSpPr>
            <a:spLocks noGrp="1"/>
          </p:cNvSpPr>
          <p:nvPr>
            <p:ph type="pic" sz="quarter" idx="14" hasCustomPrompt="1"/>
          </p:nvPr>
        </p:nvSpPr>
        <p:spPr>
          <a:xfrm>
            <a:off x="-1" y="0"/>
            <a:ext cx="12192000" cy="6858000"/>
          </a:xfrm>
        </p:spPr>
        <p:txBody>
          <a:bodyPr lIns="144000" tIns="108000" rIns="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1700213" algn="l"/>
              </a:tabLst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here – open the COLOPLAST tab – click on Add Images – select an image from the Image Library in </a:t>
            </a:r>
            <a:r>
              <a:rPr lang="en-GB" dirty="0" err="1"/>
              <a:t>Templafy</a:t>
            </a:r>
            <a:endParaRPr lang="en-GB" dirty="0"/>
          </a:p>
          <a:p>
            <a:endParaRPr lang="en-GB" dirty="0"/>
          </a:p>
        </p:txBody>
      </p:sp>
      <p:sp>
        <p:nvSpPr>
          <p:cNvPr id="14" name="Text Placeholder hvid kasse forløb"/>
          <p:cNvSpPr>
            <a:spLocks noGrp="1"/>
          </p:cNvSpPr>
          <p:nvPr>
            <p:ph type="body" sz="quarter" idx="23" hasCustomPrompt="1"/>
          </p:nvPr>
        </p:nvSpPr>
        <p:spPr>
          <a:xfrm>
            <a:off x="-2" y="5418000"/>
            <a:ext cx="12192000" cy="720000"/>
          </a:xfrm>
          <a:gradFill flip="none" rotWithShape="1">
            <a:gsLst>
              <a:gs pos="0">
                <a:schemeClr val="bg1">
                  <a:alpha val="70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txBody>
          <a:bodyPr/>
          <a:lstStyle>
            <a:lvl1pPr>
              <a:buNone/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" name="FLD_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361950"/>
            <a:ext cx="9507812" cy="2219603"/>
          </a:xfrm>
        </p:spPr>
        <p:txBody>
          <a:bodyPr anchor="b" anchorCtr="0"/>
          <a:lstStyle>
            <a:lvl1pPr>
              <a:lnSpc>
                <a:spcPct val="90000"/>
              </a:lnSpc>
              <a:defRPr sz="6000" baseline="0">
                <a:latin typeface="+mj-lt"/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5" name="FLD_Presentation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1963462" y="2529743"/>
            <a:ext cx="9507600" cy="886229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buNone/>
              <a:defRPr sz="35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Presentation subtitle</a:t>
            </a:r>
          </a:p>
        </p:txBody>
      </p:sp>
      <p:sp>
        <p:nvSpPr>
          <p:cNvPr id="16" name="FLD_PresentationName"/>
          <p:cNvSpPr>
            <a:spLocks noGrp="1"/>
          </p:cNvSpPr>
          <p:nvPr>
            <p:ph type="body" sz="quarter" idx="11" hasCustomPrompt="1"/>
          </p:nvPr>
        </p:nvSpPr>
        <p:spPr>
          <a:xfrm>
            <a:off x="1963462" y="3451993"/>
            <a:ext cx="9507600" cy="406105"/>
          </a:xfrm>
        </p:spPr>
        <p:txBody>
          <a:bodyPr/>
          <a:lstStyle>
            <a:lvl1pPr>
              <a:lnSpc>
                <a:spcPct val="100000"/>
              </a:lnSpc>
              <a:buNone/>
              <a:defRPr sz="2500" i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Click to insert Name and Surname</a:t>
            </a:r>
          </a:p>
        </p:txBody>
      </p:sp>
      <p:sp>
        <p:nvSpPr>
          <p:cNvPr id="24" name="Date_DateCustomA"/>
          <p:cNvSpPr>
            <a:spLocks noGrp="1"/>
          </p:cNvSpPr>
          <p:nvPr>
            <p:ph type="dt" sz="half" idx="16"/>
          </p:nvPr>
        </p:nvSpPr>
        <p:spPr>
          <a:xfrm>
            <a:off x="1963462" y="3894118"/>
            <a:ext cx="9507600" cy="423263"/>
          </a:xfrm>
          <a:prstGeom prst="rect">
            <a:avLst/>
          </a:prstGeom>
        </p:spPr>
        <p:txBody>
          <a:bodyPr anchor="t" anchorCtr="0"/>
          <a:lstStyle>
            <a:lvl1pPr algn="l">
              <a:defRPr lang="en-GB"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</a:lstStyle>
          <a:p>
            <a:fld id="{54D2ACBF-1DC2-4E60-99C1-1ECA4BF978B1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17" name="Text Placeholder logo"/>
          <p:cNvSpPr>
            <a:spLocks noGrp="1"/>
          </p:cNvSpPr>
          <p:nvPr>
            <p:ph type="body" sz="quarter" idx="20" hasCustomPrompt="1"/>
          </p:nvPr>
        </p:nvSpPr>
        <p:spPr>
          <a:xfrm>
            <a:off x="9989874" y="5620796"/>
            <a:ext cx="1476000" cy="3312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0" name="Footer Placeholder 24" hidden="1"/>
          <p:cNvSpPr>
            <a:spLocks noGrp="1"/>
          </p:cNvSpPr>
          <p:nvPr>
            <p:ph type="ftr" sz="quarter" idx="17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22" name="Slide Number Placeholder 25"/>
          <p:cNvSpPr>
            <a:spLocks noGrp="1"/>
          </p:cNvSpPr>
          <p:nvPr>
            <p:ph type="sldNum" sz="quarter" idx="18"/>
          </p:nvPr>
        </p:nvSpPr>
        <p:spPr>
          <a:xfrm>
            <a:off x="702628" y="7367022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en-GB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5" name="Text Placeholder logo"/>
          <p:cNvSpPr>
            <a:spLocks noGrp="1"/>
          </p:cNvSpPr>
          <p:nvPr>
            <p:ph type="body" sz="quarter" idx="24" hasCustomPrompt="1"/>
          </p:nvPr>
        </p:nvSpPr>
        <p:spPr>
          <a:xfrm>
            <a:off x="723261" y="5668483"/>
            <a:ext cx="3824676" cy="208800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732927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234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Turquois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>
              <a:latin typeface="+mj-lt"/>
            </a:endParaRPr>
          </a:p>
        </p:txBody>
      </p:sp>
      <p:sp>
        <p:nvSpPr>
          <p:cNvPr id="19" name="Picture Placeholder 1"/>
          <p:cNvSpPr>
            <a:spLocks noGrp="1"/>
          </p:cNvSpPr>
          <p:nvPr>
            <p:ph type="pic" sz="quarter" idx="14" hasCustomPrompt="1"/>
          </p:nvPr>
        </p:nvSpPr>
        <p:spPr>
          <a:xfrm>
            <a:off x="-1" y="0"/>
            <a:ext cx="12192000" cy="6858000"/>
          </a:xfrm>
        </p:spPr>
        <p:txBody>
          <a:bodyPr lIns="144000" tIns="108000" rIns="0" anchor="t" anchorCtr="0"/>
          <a:lstStyle>
            <a:lvl1pPr marL="0" indent="0" algn="l">
              <a:buNone/>
              <a:tabLst>
                <a:tab pos="1700213" algn="l"/>
              </a:tabLst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here – open the COLOPLAST tab – click on Add Images – select an image from the Image Library in </a:t>
            </a:r>
            <a:r>
              <a:rPr lang="en-GB" dirty="0" err="1"/>
              <a:t>Templafy</a:t>
            </a:r>
            <a:endParaRPr lang="en-GB" dirty="0"/>
          </a:p>
        </p:txBody>
      </p:sp>
      <p:sp>
        <p:nvSpPr>
          <p:cNvPr id="20" name="Text Placeholder blå kasse forløb"/>
          <p:cNvSpPr>
            <a:spLocks noGrp="1"/>
          </p:cNvSpPr>
          <p:nvPr>
            <p:ph type="body" sz="quarter" idx="23" hasCustomPrompt="1"/>
          </p:nvPr>
        </p:nvSpPr>
        <p:spPr>
          <a:xfrm>
            <a:off x="0" y="5418000"/>
            <a:ext cx="12192000" cy="720000"/>
          </a:xfrm>
          <a:gradFill flip="none" rotWithShape="1">
            <a:gsLst>
              <a:gs pos="0">
                <a:srgbClr val="02B4CE">
                  <a:alpha val="70000"/>
                </a:srgbClr>
              </a:gs>
              <a:gs pos="100000">
                <a:srgbClr val="2BCBD9"/>
              </a:gs>
            </a:gsLst>
            <a:lin ang="0" scaled="0"/>
            <a:tileRect/>
          </a:gradFill>
          <a:ln>
            <a:noFill/>
          </a:ln>
        </p:spPr>
        <p:txBody>
          <a:bodyPr/>
          <a:lstStyle>
            <a:lvl1pPr>
              <a:buNone/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" name="FLD_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361950"/>
            <a:ext cx="9507812" cy="2219603"/>
          </a:xfrm>
        </p:spPr>
        <p:txBody>
          <a:bodyPr anchor="b" anchorCtr="0"/>
          <a:lstStyle>
            <a:lvl1pPr>
              <a:lnSpc>
                <a:spcPct val="90000"/>
              </a:lnSpc>
              <a:defRPr sz="6000" baseline="0">
                <a:latin typeface="+mj-lt"/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5" name="FLD_Presentation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1963462" y="2529743"/>
            <a:ext cx="9507600" cy="886229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buNone/>
              <a:defRPr sz="35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Presentation subtitle</a:t>
            </a:r>
          </a:p>
        </p:txBody>
      </p:sp>
      <p:sp>
        <p:nvSpPr>
          <p:cNvPr id="16" name="FLD_PresentationName"/>
          <p:cNvSpPr>
            <a:spLocks noGrp="1"/>
          </p:cNvSpPr>
          <p:nvPr>
            <p:ph type="body" sz="quarter" idx="11" hasCustomPrompt="1"/>
          </p:nvPr>
        </p:nvSpPr>
        <p:spPr>
          <a:xfrm>
            <a:off x="1963462" y="3451993"/>
            <a:ext cx="9507600" cy="406105"/>
          </a:xfrm>
        </p:spPr>
        <p:txBody>
          <a:bodyPr/>
          <a:lstStyle>
            <a:lvl1pPr>
              <a:lnSpc>
                <a:spcPct val="100000"/>
              </a:lnSpc>
              <a:buNone/>
              <a:defRPr sz="2500" i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Click to insert Name and Surname</a:t>
            </a:r>
          </a:p>
        </p:txBody>
      </p:sp>
      <p:sp>
        <p:nvSpPr>
          <p:cNvPr id="24" name="Date_DateCustomA"/>
          <p:cNvSpPr>
            <a:spLocks noGrp="1"/>
          </p:cNvSpPr>
          <p:nvPr>
            <p:ph type="dt" sz="half" idx="16"/>
          </p:nvPr>
        </p:nvSpPr>
        <p:spPr>
          <a:xfrm>
            <a:off x="1963462" y="3894118"/>
            <a:ext cx="9507600" cy="423263"/>
          </a:xfrm>
          <a:prstGeom prst="rect">
            <a:avLst/>
          </a:prstGeom>
        </p:spPr>
        <p:txBody>
          <a:bodyPr anchor="t" anchorCtr="0"/>
          <a:lstStyle>
            <a:lvl1pPr algn="l">
              <a:defRPr lang="en-GB"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</a:lstStyle>
          <a:p>
            <a:fld id="{9FC47C5B-7F92-496B-BDEB-FD130A8875F4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17" name="Text Placeholder logo"/>
          <p:cNvSpPr>
            <a:spLocks noGrp="1"/>
          </p:cNvSpPr>
          <p:nvPr>
            <p:ph type="body" sz="quarter" idx="20" hasCustomPrompt="1"/>
          </p:nvPr>
        </p:nvSpPr>
        <p:spPr>
          <a:xfrm>
            <a:off x="9989874" y="5620796"/>
            <a:ext cx="1476000" cy="3312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1" name="Footer Placeholder 24"/>
          <p:cNvSpPr>
            <a:spLocks noGrp="1"/>
          </p:cNvSpPr>
          <p:nvPr>
            <p:ph type="ftr" sz="quarter" idx="17"/>
          </p:nvPr>
        </p:nvSpPr>
        <p:spPr>
          <a:xfrm>
            <a:off x="957178" y="7426290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22" name="Slide Number Placeholder 25"/>
          <p:cNvSpPr>
            <a:spLocks noGrp="1"/>
          </p:cNvSpPr>
          <p:nvPr>
            <p:ph type="sldNum" sz="quarter" idx="18"/>
          </p:nvPr>
        </p:nvSpPr>
        <p:spPr>
          <a:xfrm>
            <a:off x="702628" y="7426290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en-GB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5" name="Text Placeholder logo"/>
          <p:cNvSpPr>
            <a:spLocks noGrp="1"/>
          </p:cNvSpPr>
          <p:nvPr>
            <p:ph type="body" sz="quarter" idx="24" hasCustomPrompt="1"/>
          </p:nvPr>
        </p:nvSpPr>
        <p:spPr>
          <a:xfrm>
            <a:off x="723261" y="5668483"/>
            <a:ext cx="3824676" cy="208800"/>
          </a:xfr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>
            <a:lvl1pPr>
              <a:defRPr sz="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768506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234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1636713"/>
            <a:ext cx="10742400" cy="4681287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1032325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7A52DC8E-860B-469C-B6A0-E1848A0B5609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8" name="Footer Placeholder 24" hidden="1"/>
          <p:cNvSpPr>
            <a:spLocks noGrp="1"/>
          </p:cNvSpPr>
          <p:nvPr>
            <p:ph type="ftr" sz="quarter" idx="17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9" name="Slide Number Placeholder 25" hidden="1"/>
          <p:cNvSpPr>
            <a:spLocks noGrp="1"/>
          </p:cNvSpPr>
          <p:nvPr>
            <p:ph type="sldNum" sz="quarter" idx="18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62439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1636713"/>
            <a:ext cx="5190511" cy="4321175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6276001" y="1636713"/>
            <a:ext cx="5190512" cy="4321175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_DateCustomA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1254B8C-B5C1-493C-BF1A-4BFF207D1D80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6" name="FLD_PresentationTitle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1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5822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2x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1636713"/>
            <a:ext cx="5190511" cy="4681287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6276001" y="1636713"/>
            <a:ext cx="5190512" cy="4681287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1032325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C359B7F5-58E9-4075-AAED-2C51FCB5E84E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11" name="Footer Placeholder 24" hidden="1"/>
          <p:cNvSpPr>
            <a:spLocks noGrp="1"/>
          </p:cNvSpPr>
          <p:nvPr>
            <p:ph type="ftr" sz="quarter" idx="17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16" name="Slide Number Placeholder 25" hidden="1"/>
          <p:cNvSpPr>
            <a:spLocks noGrp="1"/>
          </p:cNvSpPr>
          <p:nvPr>
            <p:ph type="sldNum" sz="quarter" idx="18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257776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2322286"/>
            <a:ext cx="5190511" cy="3635602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6276001" y="2322286"/>
            <a:ext cx="5190512" cy="3635602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725488" y="1636713"/>
            <a:ext cx="5191125" cy="685800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273800" y="1636713"/>
            <a:ext cx="5191125" cy="685800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_DateCustomA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33D4A47A-2C98-474F-B321-AE8E66167E20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6" name="FLD_PresentationTitle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1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955560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+ Content 2x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2322513"/>
            <a:ext cx="5190511" cy="3995487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6276001" y="2322513"/>
            <a:ext cx="5190512" cy="3995487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1032325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A1794D39-EAC7-479E-B1E1-F0AF218B9BA5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11" name="Footer Placeholder 24" hidden="1"/>
          <p:cNvSpPr>
            <a:spLocks noGrp="1"/>
          </p:cNvSpPr>
          <p:nvPr>
            <p:ph type="ftr" sz="quarter" idx="17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16" name="Slide Number Placeholder 25" hidden="1"/>
          <p:cNvSpPr>
            <a:spLocks noGrp="1"/>
          </p:cNvSpPr>
          <p:nvPr>
            <p:ph type="sldNum" sz="quarter" idx="18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725488" y="1636713"/>
            <a:ext cx="5191125" cy="685800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273800" y="1636713"/>
            <a:ext cx="5191125" cy="685800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942771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729">
          <p15:clr>
            <a:srgbClr val="FBAE40"/>
          </p15:clr>
        </p15:guide>
        <p15:guide id="2" pos="3951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25487" y="365125"/>
            <a:ext cx="10741025" cy="1044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7" y="1636713"/>
            <a:ext cx="3340800" cy="4321175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8125712" y="1636713"/>
            <a:ext cx="3340800" cy="4321175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3"/>
          <p:cNvSpPr>
            <a:spLocks noGrp="1"/>
          </p:cNvSpPr>
          <p:nvPr>
            <p:ph sz="quarter" idx="15"/>
          </p:nvPr>
        </p:nvSpPr>
        <p:spPr>
          <a:xfrm>
            <a:off x="4425600" y="1636713"/>
            <a:ext cx="3340800" cy="4321175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_DateCustomA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7902A32D-C13E-41CA-93EE-5008A817E503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6" name="FLD_PresentationTitle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4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534978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562">
          <p15:clr>
            <a:srgbClr val="FBAE40"/>
          </p15:clr>
        </p15:guide>
        <p15:guide id="2" pos="2787">
          <p15:clr>
            <a:srgbClr val="FBAE40"/>
          </p15:clr>
        </p15:guide>
        <p15:guide id="3" pos="4896">
          <p15:clr>
            <a:srgbClr val="FBAE40"/>
          </p15:clr>
        </p15:guide>
        <p15:guide id="4" pos="5118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/3 text 2/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545829" y="1638300"/>
            <a:ext cx="6920684" cy="4319588"/>
          </a:xfrm>
        </p:spPr>
        <p:txBody>
          <a:bodyPr vert="horz" lIns="0" tIns="612000" rIns="0" bIns="0" rtlCol="0" anchor="ctr" anchorCtr="0">
            <a:noAutofit/>
          </a:bodyPr>
          <a:lstStyle>
            <a:lvl1pPr marL="0" indent="0" algn="ctr">
              <a:buNone/>
              <a:defRPr lang="da-DK"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on icon and insert the picture from ImageLibrary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1636713"/>
            <a:ext cx="3460341" cy="4321178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_DateCustomA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116CC929-9F14-42AE-A244-BBCFE63DBB6C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6" name="FLD_PresentationTitle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963692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638">
          <p15:clr>
            <a:srgbClr val="FBAE40"/>
          </p15:clr>
        </p15:guide>
        <p15:guide id="2" pos="286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1/3 text 2/3 image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545829" y="1638300"/>
            <a:ext cx="6920684" cy="4679700"/>
          </a:xfrm>
        </p:spPr>
        <p:txBody>
          <a:bodyPr vert="horz" lIns="0" tIns="612000" rIns="0" bIns="0" rtlCol="0" anchor="ctr" anchorCtr="0">
            <a:noAutofit/>
          </a:bodyPr>
          <a:lstStyle>
            <a:lvl1pPr marL="0" indent="0" algn="ctr">
              <a:buNone/>
              <a:defRPr lang="da-DK"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on icon and insert the picture from ImageLibrary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1636713"/>
            <a:ext cx="3460341" cy="4681422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1032325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733F732F-3974-44C7-B14D-B3D2AEE26D8C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10" name="Footer Placeholder 24" hidden="1"/>
          <p:cNvSpPr>
            <a:spLocks noGrp="1"/>
          </p:cNvSpPr>
          <p:nvPr>
            <p:ph type="ftr" sz="quarter" idx="17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11" name="Slide Number Placeholder 25" hidden="1"/>
          <p:cNvSpPr>
            <a:spLocks noGrp="1"/>
          </p:cNvSpPr>
          <p:nvPr>
            <p:ph type="sldNum" sz="quarter" idx="18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330351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638">
          <p15:clr>
            <a:srgbClr val="FBAE40"/>
          </p15:clr>
        </p15:guide>
        <p15:guide id="2" pos="2862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25487" y="365125"/>
            <a:ext cx="10741025" cy="104775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1636713"/>
            <a:ext cx="2415600" cy="4321175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9050912" y="1636713"/>
            <a:ext cx="2415600" cy="4321175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3"/>
          <p:cNvSpPr>
            <a:spLocks noGrp="1"/>
          </p:cNvSpPr>
          <p:nvPr>
            <p:ph sz="quarter" idx="15"/>
          </p:nvPr>
        </p:nvSpPr>
        <p:spPr>
          <a:xfrm>
            <a:off x="3500629" y="1636713"/>
            <a:ext cx="2415600" cy="4321175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Content Placeholder 3"/>
          <p:cNvSpPr>
            <a:spLocks noGrp="1"/>
          </p:cNvSpPr>
          <p:nvPr>
            <p:ph sz="quarter" idx="16"/>
          </p:nvPr>
        </p:nvSpPr>
        <p:spPr>
          <a:xfrm>
            <a:off x="6275770" y="1636713"/>
            <a:ext cx="2415600" cy="4321175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_DateCustomA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1F332DEF-2066-44AB-8813-E640653AFCA0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6" name="FLD_PresentationTitle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1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565281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80">
          <p15:clr>
            <a:srgbClr val="FBAE40"/>
          </p15:clr>
        </p15:guide>
        <p15:guide id="2" pos="2205">
          <p15:clr>
            <a:srgbClr val="FBAE40"/>
          </p15:clr>
        </p15:guide>
        <p15:guide id="3" pos="3728">
          <p15:clr>
            <a:srgbClr val="FBAE40"/>
          </p15:clr>
        </p15:guide>
        <p15:guide id="4" pos="3953">
          <p15:clr>
            <a:srgbClr val="FBAE40"/>
          </p15:clr>
        </p15:guide>
        <p15:guide id="5" pos="5476">
          <p15:clr>
            <a:srgbClr val="FBAE40"/>
          </p15:clr>
        </p15:guide>
        <p15:guide id="6" pos="5698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/4 text 2/4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25487" y="365125"/>
            <a:ext cx="10741025" cy="104775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1636713"/>
            <a:ext cx="2415600" cy="4321175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3"/>
          <p:cNvSpPr>
            <a:spLocks noGrp="1"/>
          </p:cNvSpPr>
          <p:nvPr>
            <p:ph sz="quarter" idx="15"/>
          </p:nvPr>
        </p:nvSpPr>
        <p:spPr>
          <a:xfrm>
            <a:off x="3500170" y="1636713"/>
            <a:ext cx="2415600" cy="4321175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275312" y="1638300"/>
            <a:ext cx="5191200" cy="4319588"/>
          </a:xfrm>
        </p:spPr>
        <p:txBody>
          <a:bodyPr vert="horz" lIns="0" tIns="612000" rIns="0" bIns="0" rtlCol="0" anchor="ctr" anchorCtr="0">
            <a:noAutofit/>
          </a:bodyPr>
          <a:lstStyle>
            <a:lvl1pPr marL="0" indent="0" algn="ctr">
              <a:buNone/>
              <a:defRPr lang="da-DK"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on icon and insert the picture from ImageLibrary</a:t>
            </a:r>
          </a:p>
        </p:txBody>
      </p:sp>
      <p:sp>
        <p:nvSpPr>
          <p:cNvPr id="5" name="Date_DateCustomA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31D78AB9-E0BF-4E75-9DEC-F5BC1DEE8139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6" name="FLD_PresentationTitle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0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73340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980">
          <p15:clr>
            <a:srgbClr val="FBAE40"/>
          </p15:clr>
        </p15:guide>
        <p15:guide id="2" pos="2205">
          <p15:clr>
            <a:srgbClr val="FBAE40"/>
          </p15:clr>
        </p15:guide>
        <p15:guide id="3" pos="3728">
          <p15:clr>
            <a:srgbClr val="FBAE40"/>
          </p15:clr>
        </p15:guide>
        <p15:guide id="4" pos="3955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2/4 text 2/4 image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275312" y="1638300"/>
            <a:ext cx="5191200" cy="4679700"/>
          </a:xfrm>
        </p:spPr>
        <p:txBody>
          <a:bodyPr vert="horz" lIns="0" tIns="612000" rIns="0" bIns="0" rtlCol="0" anchor="ctr" anchorCtr="0">
            <a:noAutofit/>
          </a:bodyPr>
          <a:lstStyle>
            <a:lvl1pPr marL="0" indent="0" algn="ctr">
              <a:buNone/>
              <a:defRPr lang="da-DK"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on icon and insert the picture from ImageLibrary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25487" y="365125"/>
            <a:ext cx="10741025" cy="104775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1636713"/>
            <a:ext cx="2415600" cy="4681422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3"/>
          <p:cNvSpPr>
            <a:spLocks noGrp="1"/>
          </p:cNvSpPr>
          <p:nvPr>
            <p:ph sz="quarter" idx="15"/>
          </p:nvPr>
        </p:nvSpPr>
        <p:spPr>
          <a:xfrm>
            <a:off x="3500170" y="1636713"/>
            <a:ext cx="2415600" cy="4681422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1032325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92743D91-9EDA-417E-B725-B9FD91989B88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15" name="Footer Placeholder 24" hidden="1"/>
          <p:cNvSpPr>
            <a:spLocks noGrp="1"/>
          </p:cNvSpPr>
          <p:nvPr>
            <p:ph type="ftr" sz="quarter" idx="18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16" name="Slide Number Placeholder 25" hidden="1"/>
          <p:cNvSpPr>
            <a:spLocks noGrp="1"/>
          </p:cNvSpPr>
          <p:nvPr>
            <p:ph type="sldNum" sz="quarter" idx="19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033984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53">
          <p15:clr>
            <a:srgbClr val="FBAE40"/>
          </p15:clr>
        </p15:guide>
        <p15:guide id="2" pos="3728">
          <p15:clr>
            <a:srgbClr val="FBAE40"/>
          </p15:clr>
        </p15:guide>
        <p15:guide id="3" pos="2205">
          <p15:clr>
            <a:srgbClr val="FBAE40"/>
          </p15:clr>
        </p15:guide>
        <p15:guide id="4" pos="198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0/50 Image text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276001" y="365125"/>
            <a:ext cx="5190511" cy="104775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6276001" y="1636713"/>
            <a:ext cx="5190512" cy="4681287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1"/>
            <a:ext cx="5916000" cy="6858000"/>
          </a:xfrm>
        </p:spPr>
        <p:txBody>
          <a:bodyPr vert="horz" lIns="0" tIns="612000" rIns="0" bIns="0" rtlCol="0" anchor="ctr" anchorCtr="0">
            <a:noAutofit/>
          </a:bodyPr>
          <a:lstStyle>
            <a:lvl1pPr algn="ctr">
              <a:defRPr lang="da-DK"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on icon and insert the picture from ImageLibrary</a:t>
            </a:r>
          </a:p>
        </p:txBody>
      </p:sp>
      <p:sp>
        <p:nvSpPr>
          <p:cNvPr id="9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1032325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C2B056C9-BEF5-45F4-99B6-114B11DCDE74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11" name="Footer Placeholder 24" hidden="1"/>
          <p:cNvSpPr>
            <a:spLocks noGrp="1"/>
          </p:cNvSpPr>
          <p:nvPr>
            <p:ph type="ftr" sz="quarter" idx="18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16" name="Slide Number Placeholder 25" hidden="1"/>
          <p:cNvSpPr>
            <a:spLocks noGrp="1"/>
          </p:cNvSpPr>
          <p:nvPr>
            <p:ph type="sldNum" sz="quarter" idx="19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1291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728">
          <p15:clr>
            <a:srgbClr val="FBAE40"/>
          </p15:clr>
        </p15:guide>
        <p15:guide id="2" pos="3953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359999" y="365125"/>
            <a:ext cx="11472001" cy="5592763"/>
          </a:xfrm>
        </p:spPr>
        <p:txBody>
          <a:bodyPr vert="horz" lIns="0" tIns="612000" rIns="0" bIns="0" rtlCol="0" anchor="ctr" anchorCtr="0">
            <a:noAutofit/>
          </a:bodyPr>
          <a:lstStyle>
            <a:lvl1pPr marL="0" indent="0" algn="ctr">
              <a:buNone/>
              <a:defRPr lang="da-DK"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on icon and insert the picture from ImageLibrary</a:t>
            </a:r>
          </a:p>
        </p:txBody>
      </p:sp>
      <p:sp>
        <p:nvSpPr>
          <p:cNvPr id="5" name="Date_DateCustomA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A18CD0E-E8E7-4518-AE7B-EC2E6F17DBA9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6" name="FLD_PresentationTitle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9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147298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 image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7999"/>
          </a:xfrm>
        </p:spPr>
        <p:txBody>
          <a:bodyPr vert="horz" lIns="0" tIns="612000" rIns="0" bIns="0" rtlCol="0" anchor="ctr" anchorCtr="0">
            <a:noAutofit/>
          </a:bodyPr>
          <a:lstStyle>
            <a:lvl1pPr algn="ctr">
              <a:buNone/>
              <a:defRPr lang="da-DK"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on icon and insert the picture from ImageLibrary</a:t>
            </a:r>
          </a:p>
        </p:txBody>
      </p:sp>
      <p:sp>
        <p:nvSpPr>
          <p:cNvPr id="6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1032325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14022EA8-D2E7-474F-9953-B4EBCE1BD5B5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7" name="Footer Placeholder 24" hidden="1"/>
          <p:cNvSpPr>
            <a:spLocks noGrp="1"/>
          </p:cNvSpPr>
          <p:nvPr>
            <p:ph type="ftr" sz="quarter" idx="18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11" name="Slide Number Placeholder 25" hidden="1"/>
          <p:cNvSpPr>
            <a:spLocks noGrp="1"/>
          </p:cNvSpPr>
          <p:nvPr>
            <p:ph type="sldNum" sz="quarter" idx="19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114998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(produc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1636713"/>
            <a:ext cx="10745787" cy="4321175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indhold 2"/>
          <p:cNvSpPr>
            <a:spLocks noGrp="1"/>
          </p:cNvSpPr>
          <p:nvPr>
            <p:ph sz="quarter" idx="17" hasCustomPrompt="1"/>
          </p:nvPr>
        </p:nvSpPr>
        <p:spPr>
          <a:xfrm>
            <a:off x="9773172" y="6142181"/>
            <a:ext cx="1692000" cy="429455"/>
          </a:xfrm>
        </p:spPr>
        <p:txBody>
          <a:bodyPr/>
          <a:lstStyle>
            <a:lvl1pPr>
              <a:buNone/>
              <a:defRPr sz="1200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Insert product logo</a:t>
            </a:r>
          </a:p>
        </p:txBody>
      </p:sp>
      <p:sp>
        <p:nvSpPr>
          <p:cNvPr id="3" name="Date_DateCustomA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4F775953-9DFA-4B6D-8988-A92B63CEBB5B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1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037100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3x (produc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25487" y="365125"/>
            <a:ext cx="10741025" cy="104775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25488" y="1636713"/>
            <a:ext cx="3340800" cy="4321175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8125712" y="1636713"/>
            <a:ext cx="3340800" cy="4321175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3"/>
          <p:cNvSpPr>
            <a:spLocks noGrp="1"/>
          </p:cNvSpPr>
          <p:nvPr>
            <p:ph sz="quarter" idx="15"/>
          </p:nvPr>
        </p:nvSpPr>
        <p:spPr>
          <a:xfrm>
            <a:off x="4425600" y="1636713"/>
            <a:ext cx="3340800" cy="4321175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Pladsholder til indhold 2"/>
          <p:cNvSpPr>
            <a:spLocks noGrp="1"/>
          </p:cNvSpPr>
          <p:nvPr>
            <p:ph sz="quarter" idx="17" hasCustomPrompt="1"/>
          </p:nvPr>
        </p:nvSpPr>
        <p:spPr>
          <a:xfrm>
            <a:off x="9773172" y="6142181"/>
            <a:ext cx="1692000" cy="429455"/>
          </a:xfrm>
        </p:spPr>
        <p:txBody>
          <a:bodyPr/>
          <a:lstStyle>
            <a:lvl1pPr>
              <a:buNone/>
              <a:defRPr sz="1200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Insert product logo</a:t>
            </a:r>
          </a:p>
        </p:txBody>
      </p:sp>
      <p:sp>
        <p:nvSpPr>
          <p:cNvPr id="5" name="Date_DateCustomA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6C5AFD0-28ED-4294-937F-895CCA849EE1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6" name="FLD_PresentationTitle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1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217940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894">
          <p15:clr>
            <a:srgbClr val="FBAE40"/>
          </p15:clr>
        </p15:guide>
        <p15:guide id="2" pos="5118">
          <p15:clr>
            <a:srgbClr val="FBAE40"/>
          </p15:clr>
        </p15:guide>
        <p15:guide id="3" pos="2789">
          <p15:clr>
            <a:srgbClr val="FBAE40"/>
          </p15:clr>
        </p15:guide>
        <p15:guide id="4" pos="2564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0/50 Image text (produc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Baggrund-test-ny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883"/>
          <a:stretch/>
        </p:blipFill>
        <p:spPr>
          <a:xfrm>
            <a:off x="-170763" y="0"/>
            <a:ext cx="6093867" cy="685800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76001" y="1088844"/>
            <a:ext cx="5190511" cy="981982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6276001" y="2360433"/>
            <a:ext cx="5190512" cy="3597456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7104" y="0"/>
            <a:ext cx="5916000" cy="6858000"/>
          </a:xfrm>
        </p:spPr>
        <p:txBody>
          <a:bodyPr vert="horz" lIns="0" tIns="612000" rIns="0" bIns="0" rtlCol="0" anchor="ctr" anchorCtr="0">
            <a:noAutofit/>
          </a:bodyPr>
          <a:lstStyle>
            <a:lvl1pPr marL="0" indent="0" algn="ctr">
              <a:buNone/>
              <a:defRPr lang="da-DK"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here – open the COLOPLAST tab – click on Add Images – select an image from the Image Library in </a:t>
            </a:r>
            <a:r>
              <a:rPr lang="en-GB" dirty="0" err="1"/>
              <a:t>Templafy</a:t>
            </a:r>
            <a:endParaRPr lang="en-GB" dirty="0"/>
          </a:p>
        </p:txBody>
      </p:sp>
      <p:sp>
        <p:nvSpPr>
          <p:cNvPr id="9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1032325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F30978F4-F1C1-4BD3-8F16-E6EBD75AD183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11" name="Footer Placeholder 24" hidden="1"/>
          <p:cNvSpPr>
            <a:spLocks noGrp="1"/>
          </p:cNvSpPr>
          <p:nvPr>
            <p:ph type="ftr" sz="quarter" idx="18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16" name="Slide Number Placeholder 25" hidden="1"/>
          <p:cNvSpPr>
            <a:spLocks noGrp="1"/>
          </p:cNvSpPr>
          <p:nvPr>
            <p:ph type="sldNum" sz="quarter" idx="19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5" name="Pladsholder til indhold 2"/>
          <p:cNvSpPr>
            <a:spLocks noGrp="1"/>
          </p:cNvSpPr>
          <p:nvPr>
            <p:ph sz="quarter" idx="20" hasCustomPrompt="1"/>
          </p:nvPr>
        </p:nvSpPr>
        <p:spPr>
          <a:xfrm>
            <a:off x="9773172" y="6142181"/>
            <a:ext cx="1692000" cy="429455"/>
          </a:xfrm>
        </p:spPr>
        <p:txBody>
          <a:bodyPr/>
          <a:lstStyle>
            <a:lvl1pPr>
              <a:buNone/>
              <a:defRPr sz="1200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Insert product logo</a:t>
            </a:r>
          </a:p>
        </p:txBody>
      </p:sp>
    </p:spTree>
    <p:extLst>
      <p:ext uri="{BB962C8B-B14F-4D97-AF65-F5344CB8AC3E}">
        <p14:creationId xmlns:p14="http://schemas.microsoft.com/office/powerpoint/2010/main" val="45758780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728">
          <p15:clr>
            <a:srgbClr val="FBAE40"/>
          </p15:clr>
        </p15:guide>
        <p15:guide id="2" pos="3951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y 50/50 Image text (produc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7" descr="Baggrund-test-ny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130925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76001" y="1088844"/>
            <a:ext cx="5190511" cy="981982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6276001" y="2360433"/>
            <a:ext cx="5190512" cy="3597456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1"/>
            <a:ext cx="5916000" cy="6858000"/>
          </a:xfrm>
        </p:spPr>
        <p:txBody>
          <a:bodyPr vert="horz" lIns="0" tIns="612000" rIns="0" bIns="0" rtlCol="0" anchor="ctr" anchorCtr="0">
            <a:noAutofit/>
          </a:bodyPr>
          <a:lstStyle>
            <a:lvl1pPr marL="0" indent="0" algn="ctr">
              <a:buNone/>
              <a:defRPr lang="da-DK"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Click here – open the COLOPLAST tab – click on Add Images – select an image from the Image Library in </a:t>
            </a:r>
            <a:r>
              <a:rPr lang="en-GB" dirty="0" err="1"/>
              <a:t>Templafy</a:t>
            </a:r>
            <a:endParaRPr lang="en-GB" dirty="0"/>
          </a:p>
        </p:txBody>
      </p:sp>
      <p:sp>
        <p:nvSpPr>
          <p:cNvPr id="9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1032325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3B7CF56-69D2-4219-88D9-8E7FC9D5B023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11" name="Footer Placeholder 24" hidden="1"/>
          <p:cNvSpPr>
            <a:spLocks noGrp="1"/>
          </p:cNvSpPr>
          <p:nvPr>
            <p:ph type="ftr" sz="quarter" idx="18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16" name="Slide Number Placeholder 25" hidden="1"/>
          <p:cNvSpPr>
            <a:spLocks noGrp="1"/>
          </p:cNvSpPr>
          <p:nvPr>
            <p:ph type="sldNum" sz="quarter" idx="19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4" name="Pladsholder til indhold 2"/>
          <p:cNvSpPr>
            <a:spLocks noGrp="1"/>
          </p:cNvSpPr>
          <p:nvPr>
            <p:ph sz="quarter" idx="20" hasCustomPrompt="1"/>
          </p:nvPr>
        </p:nvSpPr>
        <p:spPr>
          <a:xfrm>
            <a:off x="9773172" y="6142181"/>
            <a:ext cx="1692000" cy="429455"/>
          </a:xfrm>
        </p:spPr>
        <p:txBody>
          <a:bodyPr/>
          <a:lstStyle>
            <a:lvl1pPr>
              <a:buNone/>
              <a:defRPr sz="1200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Insert product logo</a:t>
            </a:r>
          </a:p>
        </p:txBody>
      </p:sp>
    </p:spTree>
    <p:extLst>
      <p:ext uri="{BB962C8B-B14F-4D97-AF65-F5344CB8AC3E}">
        <p14:creationId xmlns:p14="http://schemas.microsoft.com/office/powerpoint/2010/main" val="118127466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728">
          <p15:clr>
            <a:srgbClr val="FBAE40"/>
          </p15:clr>
        </p15:guide>
        <p15:guide id="2" pos="3953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BCBD9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4456" y="6255808"/>
            <a:ext cx="1462075" cy="332575"/>
          </a:xfrm>
          <a:prstGeom prst="rect">
            <a:avLst/>
          </a:prstGeom>
        </p:spPr>
      </p:pic>
      <p:sp>
        <p:nvSpPr>
          <p:cNvPr id="3" name="DateCustomA" hidden="1"/>
          <p:cNvSpPr>
            <a:spLocks noGrp="1"/>
          </p:cNvSpPr>
          <p:nvPr>
            <p:ph type="dt" sz="half" idx="10"/>
          </p:nvPr>
        </p:nvSpPr>
        <p:spPr>
          <a:xfrm>
            <a:off x="5460842" y="7657271"/>
            <a:ext cx="1270317" cy="20819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A1E0EEBB-7D1E-4AEF-B3A3-EA59B6BA288F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4" name="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6731159" y="7657271"/>
            <a:ext cx="2551634" cy="208193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5" name="Slide Number Placeholder 5" hidden="1"/>
          <p:cNvSpPr>
            <a:spLocks noGrp="1"/>
          </p:cNvSpPr>
          <p:nvPr>
            <p:ph type="sldNum" sz="quarter" idx="4"/>
          </p:nvPr>
        </p:nvSpPr>
        <p:spPr>
          <a:xfrm>
            <a:off x="4881653" y="7657271"/>
            <a:ext cx="556349" cy="20819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0" name="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361950"/>
            <a:ext cx="9507812" cy="2219603"/>
          </a:xfrm>
        </p:spPr>
        <p:txBody>
          <a:bodyPr anchor="b" anchorCtr="0"/>
          <a:lstStyle>
            <a:lvl1pPr>
              <a:lnSpc>
                <a:spcPct val="90000"/>
              </a:lnSpc>
              <a:defRPr sz="6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Breaker title</a:t>
            </a:r>
          </a:p>
        </p:txBody>
      </p:sp>
      <p:sp>
        <p:nvSpPr>
          <p:cNvPr id="11" name="PresentationSubtitle"/>
          <p:cNvSpPr>
            <a:spLocks noGrp="1"/>
          </p:cNvSpPr>
          <p:nvPr>
            <p:ph type="body" sz="quarter" idx="12" hasCustomPrompt="1"/>
          </p:nvPr>
        </p:nvSpPr>
        <p:spPr>
          <a:xfrm>
            <a:off x="1963462" y="2529743"/>
            <a:ext cx="9507600" cy="886229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buNone/>
              <a:defRPr sz="3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Breaker subtitle</a:t>
            </a:r>
          </a:p>
        </p:txBody>
      </p:sp>
      <p:sp>
        <p:nvSpPr>
          <p:cNvPr id="16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408165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0000">
                <a:srgbClr val="B1BABD"/>
              </a:gs>
              <a:gs pos="0">
                <a:srgbClr val="CFD5D7"/>
              </a:gs>
              <a:gs pos="100000">
                <a:srgbClr val="A5AFB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/>
          </a:p>
        </p:txBody>
      </p:sp>
      <p:sp>
        <p:nvSpPr>
          <p:cNvPr id="3" name="DateCustomA" hidden="1"/>
          <p:cNvSpPr>
            <a:spLocks noGrp="1"/>
          </p:cNvSpPr>
          <p:nvPr>
            <p:ph type="dt" sz="half" idx="10"/>
          </p:nvPr>
        </p:nvSpPr>
        <p:spPr>
          <a:xfrm>
            <a:off x="5460843" y="7666505"/>
            <a:ext cx="446472" cy="208193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EA38AD8C-066C-4C13-9EA6-3EA08A895599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4" name="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6731159" y="7666505"/>
            <a:ext cx="584041" cy="208193"/>
          </a:xfrm>
          <a:prstGeom prst="rect">
            <a:avLst/>
          </a:prstGeom>
        </p:spPr>
        <p:txBody>
          <a:bodyPr/>
          <a:lstStyle>
            <a:lvl1pPr algn="l">
              <a:defRPr sz="1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4456" y="6255808"/>
            <a:ext cx="1462075" cy="332575"/>
          </a:xfrm>
          <a:prstGeom prst="rect">
            <a:avLst/>
          </a:prstGeom>
        </p:spPr>
      </p:pic>
      <p:sp>
        <p:nvSpPr>
          <p:cNvPr id="15" name="Slide Number Placeholder 5" hidden="1"/>
          <p:cNvSpPr>
            <a:spLocks noGrp="1"/>
          </p:cNvSpPr>
          <p:nvPr>
            <p:ph type="sldNum" sz="quarter" idx="4"/>
          </p:nvPr>
        </p:nvSpPr>
        <p:spPr>
          <a:xfrm>
            <a:off x="4881653" y="7666505"/>
            <a:ext cx="556349" cy="20819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1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9" name="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361950"/>
            <a:ext cx="9507812" cy="2219603"/>
          </a:xfrm>
        </p:spPr>
        <p:txBody>
          <a:bodyPr anchor="b" anchorCtr="0"/>
          <a:lstStyle>
            <a:lvl1pPr>
              <a:lnSpc>
                <a:spcPct val="90000"/>
              </a:lnSpc>
              <a:defRPr sz="60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/>
              <a:t>Breaker title</a:t>
            </a:r>
          </a:p>
        </p:txBody>
      </p:sp>
      <p:sp>
        <p:nvSpPr>
          <p:cNvPr id="10" name="PresentationSubtitle"/>
          <p:cNvSpPr>
            <a:spLocks noGrp="1"/>
          </p:cNvSpPr>
          <p:nvPr>
            <p:ph type="body" sz="quarter" idx="12" hasCustomPrompt="1"/>
          </p:nvPr>
        </p:nvSpPr>
        <p:spPr>
          <a:xfrm>
            <a:off x="1963462" y="2529743"/>
            <a:ext cx="9507600" cy="886229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buNone/>
              <a:defRPr sz="35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Breaker subtitle</a:t>
            </a:r>
          </a:p>
        </p:txBody>
      </p:sp>
      <p:sp>
        <p:nvSpPr>
          <p:cNvPr id="12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530957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BCBD9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4456" y="6255808"/>
            <a:ext cx="1462075" cy="332575"/>
          </a:xfrm>
          <a:prstGeom prst="rect">
            <a:avLst/>
          </a:prstGeom>
        </p:spPr>
      </p:pic>
      <p:sp>
        <p:nvSpPr>
          <p:cNvPr id="3" name="Date_DateCustomA" hidden="1"/>
          <p:cNvSpPr>
            <a:spLocks noGrp="1"/>
          </p:cNvSpPr>
          <p:nvPr>
            <p:ph type="dt" sz="half" idx="10"/>
          </p:nvPr>
        </p:nvSpPr>
        <p:spPr>
          <a:xfrm>
            <a:off x="5460842" y="7657271"/>
            <a:ext cx="1270317" cy="20819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BAA6C3DE-0696-4275-8E01-371418D839C1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4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6731159" y="7657271"/>
            <a:ext cx="2551634" cy="208193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5" name="Slide Number Placeholder 5" hidden="1"/>
          <p:cNvSpPr>
            <a:spLocks noGrp="1"/>
          </p:cNvSpPr>
          <p:nvPr>
            <p:ph type="sldNum" sz="quarter" idx="4"/>
          </p:nvPr>
        </p:nvSpPr>
        <p:spPr>
          <a:xfrm>
            <a:off x="4881653" y="7657271"/>
            <a:ext cx="556349" cy="20819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0" name="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1653495"/>
            <a:ext cx="9507812" cy="3385793"/>
          </a:xfrm>
        </p:spPr>
        <p:txBody>
          <a:bodyPr anchor="t" anchorCtr="0"/>
          <a:lstStyle>
            <a:lvl1pPr>
              <a:lnSpc>
                <a:spcPct val="90000"/>
              </a:lnSpc>
              <a:defRPr sz="6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“Quote”</a:t>
            </a:r>
          </a:p>
        </p:txBody>
      </p:sp>
      <p:sp>
        <p:nvSpPr>
          <p:cNvPr id="11" name="PresentationSubtitle"/>
          <p:cNvSpPr>
            <a:spLocks noGrp="1"/>
          </p:cNvSpPr>
          <p:nvPr>
            <p:ph type="body" sz="quarter" idx="12" hasCustomPrompt="1"/>
          </p:nvPr>
        </p:nvSpPr>
        <p:spPr>
          <a:xfrm>
            <a:off x="1963462" y="5039288"/>
            <a:ext cx="9507600" cy="886229"/>
          </a:xfrm>
        </p:spPr>
        <p:txBody>
          <a:bodyPr/>
          <a:lstStyle>
            <a:lvl1pPr algn="r">
              <a:lnSpc>
                <a:spcPct val="95000"/>
              </a:lnSpc>
              <a:spcBef>
                <a:spcPts val="0"/>
              </a:spcBef>
              <a:buNone/>
              <a:defRPr sz="3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Name Surname</a:t>
            </a:r>
          </a:p>
        </p:txBody>
      </p:sp>
      <p:sp>
        <p:nvSpPr>
          <p:cNvPr id="16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268947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0000">
                <a:srgbClr val="B1BABD"/>
              </a:gs>
              <a:gs pos="0">
                <a:srgbClr val="CFD5D7"/>
              </a:gs>
              <a:gs pos="100000">
                <a:srgbClr val="A5AFB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/>
          </a:p>
        </p:txBody>
      </p:sp>
      <p:sp>
        <p:nvSpPr>
          <p:cNvPr id="3" name="Date_DateCustomA"/>
          <p:cNvSpPr>
            <a:spLocks noGrp="1"/>
          </p:cNvSpPr>
          <p:nvPr>
            <p:ph type="dt" sz="half" idx="10"/>
          </p:nvPr>
        </p:nvSpPr>
        <p:spPr>
          <a:xfrm>
            <a:off x="5460843" y="7666505"/>
            <a:ext cx="446472" cy="208193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fld id="{0A99979A-C958-4E1B-95E4-68B36ED222D7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1"/>
          </p:nvPr>
        </p:nvSpPr>
        <p:spPr>
          <a:xfrm>
            <a:off x="6731159" y="7666505"/>
            <a:ext cx="584041" cy="208193"/>
          </a:xfrm>
          <a:prstGeom prst="rect">
            <a:avLst/>
          </a:prstGeom>
        </p:spPr>
        <p:txBody>
          <a:bodyPr/>
          <a:lstStyle>
            <a:lvl1pPr algn="l">
              <a:defRPr sz="10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4456" y="6255808"/>
            <a:ext cx="1462075" cy="332575"/>
          </a:xfrm>
          <a:prstGeom prst="rect">
            <a:avLst/>
          </a:prstGeom>
        </p:spPr>
      </p:pic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81653" y="7666505"/>
            <a:ext cx="556349" cy="20819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10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r>
              <a:rPr lang="en-GB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1" name="PresentationTitle"/>
          <p:cNvSpPr>
            <a:spLocks noGrp="1"/>
          </p:cNvSpPr>
          <p:nvPr>
            <p:ph type="title" hasCustomPrompt="1"/>
          </p:nvPr>
        </p:nvSpPr>
        <p:spPr>
          <a:xfrm>
            <a:off x="1963463" y="1653495"/>
            <a:ext cx="9507812" cy="3385793"/>
          </a:xfrm>
        </p:spPr>
        <p:txBody>
          <a:bodyPr anchor="t" anchorCtr="0"/>
          <a:lstStyle>
            <a:lvl1pPr>
              <a:lnSpc>
                <a:spcPct val="90000"/>
              </a:lnSpc>
              <a:defRPr sz="6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“Quote”</a:t>
            </a:r>
          </a:p>
        </p:txBody>
      </p:sp>
      <p:sp>
        <p:nvSpPr>
          <p:cNvPr id="12" name="PresentationSubtitle"/>
          <p:cNvSpPr>
            <a:spLocks noGrp="1"/>
          </p:cNvSpPr>
          <p:nvPr>
            <p:ph type="body" sz="quarter" idx="12" hasCustomPrompt="1"/>
          </p:nvPr>
        </p:nvSpPr>
        <p:spPr>
          <a:xfrm>
            <a:off x="1963462" y="5039288"/>
            <a:ext cx="9507600" cy="886229"/>
          </a:xfrm>
        </p:spPr>
        <p:txBody>
          <a:bodyPr/>
          <a:lstStyle>
            <a:lvl1pPr algn="r">
              <a:lnSpc>
                <a:spcPct val="95000"/>
              </a:lnSpc>
              <a:spcBef>
                <a:spcPts val="0"/>
              </a:spcBef>
              <a:buNone/>
              <a:defRPr sz="3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Name Surname</a:t>
            </a:r>
          </a:p>
        </p:txBody>
      </p:sp>
      <p:sp>
        <p:nvSpPr>
          <p:cNvPr id="14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625930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76001" y="1088844"/>
            <a:ext cx="5190511" cy="4194356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GB" dirty="0"/>
              <a:t>“Quote”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 hasCustomPrompt="1"/>
          </p:nvPr>
        </p:nvSpPr>
        <p:spPr>
          <a:xfrm>
            <a:off x="6276001" y="5573485"/>
            <a:ext cx="5190512" cy="384403"/>
          </a:xfrm>
        </p:spPr>
        <p:txBody>
          <a:bodyPr/>
          <a:lstStyle>
            <a:lvl1pPr marL="0" indent="0" algn="r">
              <a:buNone/>
              <a:defRPr>
                <a:latin typeface="+mn-lt"/>
              </a:defRPr>
            </a:lvl1pPr>
          </a:lstStyle>
          <a:p>
            <a:pPr lvl="0"/>
            <a:r>
              <a:rPr lang="en-GB" dirty="0"/>
              <a:t>Name Surname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3475" y="0"/>
            <a:ext cx="5916000" cy="6858000"/>
          </a:xfrm>
        </p:spPr>
        <p:txBody>
          <a:bodyPr vert="horz" lIns="0" tIns="612000" rIns="0" bIns="0" rtlCol="0" anchor="ctr" anchorCtr="0">
            <a:noAutofit/>
          </a:bodyPr>
          <a:lstStyle>
            <a:lvl1pPr marL="0" indent="0" algn="ctr">
              <a:buNone/>
              <a:defRPr lang="da-DK"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en-GB" dirty="0"/>
              <a:t>Click on icon and insert the picture of quoted person</a:t>
            </a:r>
          </a:p>
        </p:txBody>
      </p:sp>
      <p:sp>
        <p:nvSpPr>
          <p:cNvPr id="9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1032325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0AAAF68-5ED1-4884-86EC-6D65492ADF73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11" name="Footer Placeholder 24" hidden="1"/>
          <p:cNvSpPr>
            <a:spLocks noGrp="1"/>
          </p:cNvSpPr>
          <p:nvPr>
            <p:ph type="ftr" sz="quarter" idx="18"/>
          </p:nvPr>
        </p:nvSpPr>
        <p:spPr>
          <a:xfrm>
            <a:off x="957178" y="8782869"/>
            <a:ext cx="48127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16" name="Slide Number Placeholder 25" hidden="1"/>
          <p:cNvSpPr>
            <a:spLocks noGrp="1"/>
          </p:cNvSpPr>
          <p:nvPr>
            <p:ph type="sldNum" sz="quarter" idx="19"/>
          </p:nvPr>
        </p:nvSpPr>
        <p:spPr>
          <a:xfrm>
            <a:off x="702628" y="8782869"/>
            <a:ext cx="45719" cy="47545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415525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728">
          <p15:clr>
            <a:srgbClr val="FBAE40"/>
          </p15:clr>
        </p15:guide>
        <p15:guide id="2" pos="3951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, Values, Vision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BCBD9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/>
          </a:p>
        </p:txBody>
      </p:sp>
      <p:pic>
        <p:nvPicPr>
          <p:cNvPr id="13" name="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4456" y="6255808"/>
            <a:ext cx="1462075" cy="332575"/>
          </a:xfrm>
          <a:prstGeom prst="rect">
            <a:avLst/>
          </a:prstGeom>
        </p:spPr>
      </p:pic>
      <p:sp>
        <p:nvSpPr>
          <p:cNvPr id="3" name="DateCustomA" hidden="1"/>
          <p:cNvSpPr>
            <a:spLocks noGrp="1"/>
          </p:cNvSpPr>
          <p:nvPr>
            <p:ph type="dt" sz="half" idx="10"/>
          </p:nvPr>
        </p:nvSpPr>
        <p:spPr>
          <a:xfrm>
            <a:off x="5460842" y="7657271"/>
            <a:ext cx="1270317" cy="20819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70F040D4-DB82-4BEA-A89C-727E916A103C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4" name="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6731159" y="7657271"/>
            <a:ext cx="2551634" cy="208193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5" name="Slide Number Placeholder 5" hidden="1"/>
          <p:cNvSpPr>
            <a:spLocks noGrp="1"/>
          </p:cNvSpPr>
          <p:nvPr>
            <p:ph type="sldNum" sz="quarter" idx="4"/>
          </p:nvPr>
        </p:nvSpPr>
        <p:spPr>
          <a:xfrm>
            <a:off x="4881653" y="7657271"/>
            <a:ext cx="556349" cy="20819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pic>
        <p:nvPicPr>
          <p:cNvPr id="14" name="Text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312" y="957532"/>
            <a:ext cx="4801220" cy="4536559"/>
          </a:xfrm>
          <a:prstGeom prst="rect">
            <a:avLst/>
          </a:prstGeom>
        </p:spPr>
      </p:pic>
      <p:sp>
        <p:nvSpPr>
          <p:cNvPr id="9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 contras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458786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, Values, Vision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0000">
                <a:srgbClr val="B1BABD"/>
              </a:gs>
              <a:gs pos="0">
                <a:srgbClr val="CFD5D7"/>
              </a:gs>
              <a:gs pos="100000">
                <a:srgbClr val="A5AFB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dirty="0" err="1"/>
          </a:p>
        </p:txBody>
      </p:sp>
      <p:pic>
        <p:nvPicPr>
          <p:cNvPr id="13" name="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4456" y="6255808"/>
            <a:ext cx="1462075" cy="332575"/>
          </a:xfrm>
          <a:prstGeom prst="rect">
            <a:avLst/>
          </a:prstGeom>
        </p:spPr>
      </p:pic>
      <p:sp>
        <p:nvSpPr>
          <p:cNvPr id="3" name="DateCustomA" hidden="1"/>
          <p:cNvSpPr>
            <a:spLocks noGrp="1"/>
          </p:cNvSpPr>
          <p:nvPr>
            <p:ph type="dt" sz="half" idx="10"/>
          </p:nvPr>
        </p:nvSpPr>
        <p:spPr>
          <a:xfrm>
            <a:off x="5460843" y="7666505"/>
            <a:ext cx="446472" cy="208193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CCCA0138-A62C-4C2F-B0FE-4A9637A982C9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4" name="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6731159" y="7666505"/>
            <a:ext cx="584041" cy="208193"/>
          </a:xfrm>
          <a:prstGeom prst="rect">
            <a:avLst/>
          </a:prstGeom>
        </p:spPr>
        <p:txBody>
          <a:bodyPr/>
          <a:lstStyle>
            <a:lvl1pPr algn="l">
              <a:defRPr sz="1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5" name="Slide Number Placeholder 5" hidden="1"/>
          <p:cNvSpPr>
            <a:spLocks noGrp="1"/>
          </p:cNvSpPr>
          <p:nvPr>
            <p:ph type="sldNum" sz="quarter" idx="4"/>
          </p:nvPr>
        </p:nvSpPr>
        <p:spPr>
          <a:xfrm>
            <a:off x="4881653" y="7666505"/>
            <a:ext cx="556349" cy="20819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1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pic>
        <p:nvPicPr>
          <p:cNvPr id="9" name="Text" descr="3568C92F-5AFF-45F9-8AC4-CD644BFC8A29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50"/>
            <a:ext cx="12189600" cy="685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85055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, Values, Vision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" descr="C8FB021E-78B0-48E3-93C7-3343F997DE85@studi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262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Text" descr="3568C92F-5AFF-45F9-8AC4-CD644BFC8A29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00" y="1070"/>
            <a:ext cx="12189600" cy="685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ladsholder til dato 1" hidden="1"/>
          <p:cNvSpPr>
            <a:spLocks noGrp="1"/>
          </p:cNvSpPr>
          <p:nvPr>
            <p:ph type="dt" sz="half" idx="22"/>
          </p:nvPr>
        </p:nvSpPr>
        <p:spPr>
          <a:xfrm>
            <a:off x="5460842" y="6318000"/>
            <a:ext cx="1270317" cy="20819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1A8925D-8B9E-47EA-8B88-2688B9E10B9D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5" name="Pladsholder til sidefod 4" hidden="1"/>
          <p:cNvSpPr>
            <a:spLocks noGrp="1"/>
          </p:cNvSpPr>
          <p:nvPr>
            <p:ph type="ftr" sz="quarter" idx="23"/>
          </p:nvPr>
        </p:nvSpPr>
        <p:spPr>
          <a:xfrm>
            <a:off x="6731159" y="6318000"/>
            <a:ext cx="2551634" cy="20819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endParaRPr lang="en-GB" dirty="0"/>
          </a:p>
        </p:txBody>
      </p:sp>
      <p:sp>
        <p:nvSpPr>
          <p:cNvPr id="6" name="Pladsholder til slidenummer 5" hidden="1"/>
          <p:cNvSpPr>
            <a:spLocks noGrp="1"/>
          </p:cNvSpPr>
          <p:nvPr>
            <p:ph type="sldNum" sz="quarter" idx="24"/>
          </p:nvPr>
        </p:nvSpPr>
        <p:spPr>
          <a:xfrm>
            <a:off x="4881653" y="6318000"/>
            <a:ext cx="579189" cy="20819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Page </a:t>
            </a:r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7494" y="6255808"/>
            <a:ext cx="1476000" cy="332575"/>
          </a:xfrm>
          <a:prstGeom prst="rect">
            <a:avLst/>
          </a:prstGeom>
        </p:spPr>
      </p:pic>
      <p:sp>
        <p:nvSpPr>
          <p:cNvPr id="13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763435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CE599-93B8-4277-B9E9-B634B51D4A9E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7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50701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9BC1E-C0F1-4B34-B3FC-1B31FACCDEF0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3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9" name="Text Placeholder logo"/>
          <p:cNvSpPr txBox="1">
            <a:spLocks/>
          </p:cNvSpPr>
          <p:nvPr userDrawn="1"/>
        </p:nvSpPr>
        <p:spPr>
          <a:xfrm>
            <a:off x="723261" y="6318000"/>
            <a:ext cx="3824676" cy="208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540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288030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lour co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/>
          <p:cNvSpPr txBox="1">
            <a:spLocks/>
          </p:cNvSpPr>
          <p:nvPr userDrawn="1"/>
        </p:nvSpPr>
        <p:spPr>
          <a:xfrm>
            <a:off x="725488" y="729654"/>
            <a:ext cx="10799763" cy="6145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83000"/>
              </a:lnSpc>
              <a:spcBef>
                <a:spcPct val="0"/>
              </a:spcBef>
              <a:buNone/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GB" dirty="0">
                <a:solidFill>
                  <a:schemeClr val="accent2"/>
                </a:solidFill>
              </a:rPr>
              <a:t>Coloplast Colour Codes</a:t>
            </a:r>
            <a:endParaRPr lang="en-GB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23" name="Tekstfelt 22"/>
          <p:cNvSpPr txBox="1"/>
          <p:nvPr userDrawn="1"/>
        </p:nvSpPr>
        <p:spPr>
          <a:xfrm>
            <a:off x="725487" y="1643486"/>
            <a:ext cx="10741026" cy="3003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2400" dirty="0">
                <a:solidFill>
                  <a:schemeClr val="accent2"/>
                </a:solidFill>
              </a:rPr>
              <a:t>Primary</a:t>
            </a:r>
          </a:p>
        </p:txBody>
      </p:sp>
      <p:sp>
        <p:nvSpPr>
          <p:cNvPr id="24" name="Tekstfelt 23"/>
          <p:cNvSpPr txBox="1"/>
          <p:nvPr userDrawn="1"/>
        </p:nvSpPr>
        <p:spPr>
          <a:xfrm>
            <a:off x="725487" y="3942566"/>
            <a:ext cx="10741026" cy="3003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2400" dirty="0">
                <a:solidFill>
                  <a:schemeClr val="accent2"/>
                </a:solidFill>
              </a:rPr>
              <a:t>Secondary</a:t>
            </a:r>
          </a:p>
        </p:txBody>
      </p:sp>
      <p:grpSp>
        <p:nvGrpSpPr>
          <p:cNvPr id="33" name="Gruppe 32"/>
          <p:cNvGrpSpPr/>
          <p:nvPr userDrawn="1"/>
        </p:nvGrpSpPr>
        <p:grpSpPr>
          <a:xfrm>
            <a:off x="725487" y="2135827"/>
            <a:ext cx="2160000" cy="1656471"/>
            <a:chOff x="725487" y="2135827"/>
            <a:chExt cx="2160000" cy="1656471"/>
          </a:xfrm>
        </p:grpSpPr>
        <p:sp>
          <p:nvSpPr>
            <p:cNvPr id="35" name="Rektangel 34"/>
            <p:cNvSpPr/>
            <p:nvPr/>
          </p:nvSpPr>
          <p:spPr>
            <a:xfrm>
              <a:off x="725487" y="2135827"/>
              <a:ext cx="2160000" cy="720000"/>
            </a:xfrm>
            <a:prstGeom prst="rect">
              <a:avLst/>
            </a:prstGeom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100" dirty="0"/>
                <a:t> Coloplast Turquoise</a:t>
              </a:r>
            </a:p>
          </p:txBody>
        </p:sp>
        <p:sp>
          <p:nvSpPr>
            <p:cNvPr id="36" name="Tekstfelt 35"/>
            <p:cNvSpPr txBox="1"/>
            <p:nvPr/>
          </p:nvSpPr>
          <p:spPr>
            <a:xfrm>
              <a:off x="725487" y="3200327"/>
              <a:ext cx="1455581" cy="591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R: 0 </a:t>
              </a:r>
            </a:p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G: 176 </a:t>
              </a:r>
            </a:p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B: 202</a:t>
              </a:r>
            </a:p>
          </p:txBody>
        </p:sp>
        <p:sp>
          <p:nvSpPr>
            <p:cNvPr id="37" name="Rektangel 36"/>
            <p:cNvSpPr/>
            <p:nvPr userDrawn="1"/>
          </p:nvSpPr>
          <p:spPr>
            <a:xfrm>
              <a:off x="725487" y="2858976"/>
              <a:ext cx="540000" cy="245810"/>
            </a:xfrm>
            <a:prstGeom prst="rect">
              <a:avLst/>
            </a:prstGeom>
            <a:solidFill>
              <a:srgbClr val="32BED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38" name="Rektangel 37"/>
            <p:cNvSpPr/>
            <p:nvPr userDrawn="1"/>
          </p:nvSpPr>
          <p:spPr>
            <a:xfrm>
              <a:off x="1265487" y="2858976"/>
              <a:ext cx="540000" cy="245810"/>
            </a:xfrm>
            <a:prstGeom prst="rect">
              <a:avLst/>
            </a:prstGeom>
            <a:solidFill>
              <a:srgbClr val="64D2E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39" name="Rektangel 38"/>
            <p:cNvSpPr/>
            <p:nvPr userDrawn="1"/>
          </p:nvSpPr>
          <p:spPr>
            <a:xfrm>
              <a:off x="1805487" y="2858976"/>
              <a:ext cx="540000" cy="245810"/>
            </a:xfrm>
            <a:prstGeom prst="rect">
              <a:avLst/>
            </a:prstGeom>
            <a:solidFill>
              <a:srgbClr val="9BE1EB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40" name="Rektangel 39"/>
            <p:cNvSpPr/>
            <p:nvPr userDrawn="1"/>
          </p:nvSpPr>
          <p:spPr>
            <a:xfrm>
              <a:off x="2345487" y="2858976"/>
              <a:ext cx="540000" cy="245810"/>
            </a:xfrm>
            <a:prstGeom prst="rect">
              <a:avLst/>
            </a:prstGeom>
            <a:solidFill>
              <a:srgbClr val="CDF0F5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</p:grpSp>
      <p:grpSp>
        <p:nvGrpSpPr>
          <p:cNvPr id="41" name="Gruppe 40"/>
          <p:cNvGrpSpPr/>
          <p:nvPr userDrawn="1"/>
        </p:nvGrpSpPr>
        <p:grpSpPr>
          <a:xfrm>
            <a:off x="3007359" y="2135825"/>
            <a:ext cx="2167781" cy="1656473"/>
            <a:chOff x="3007359" y="2135825"/>
            <a:chExt cx="2167781" cy="1656473"/>
          </a:xfrm>
        </p:grpSpPr>
        <p:sp>
          <p:nvSpPr>
            <p:cNvPr id="42" name="Rektangel 41"/>
            <p:cNvSpPr/>
            <p:nvPr/>
          </p:nvSpPr>
          <p:spPr>
            <a:xfrm>
              <a:off x="3015140" y="2135825"/>
              <a:ext cx="2160000" cy="720000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100" dirty="0"/>
                <a:t> Coloplast Grey</a:t>
              </a:r>
            </a:p>
          </p:txBody>
        </p:sp>
        <p:sp>
          <p:nvSpPr>
            <p:cNvPr id="43" name="Tekstfelt 42"/>
            <p:cNvSpPr txBox="1"/>
            <p:nvPr/>
          </p:nvSpPr>
          <p:spPr>
            <a:xfrm>
              <a:off x="3007359" y="3200327"/>
              <a:ext cx="1641369" cy="591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R: 111 </a:t>
              </a:r>
              <a:br>
                <a:rPr lang="en-GB" sz="1400" dirty="0">
                  <a:solidFill>
                    <a:schemeClr val="accent2"/>
                  </a:solidFill>
                </a:rPr>
              </a:br>
              <a:r>
                <a:rPr lang="en-GB" sz="1400" dirty="0">
                  <a:solidFill>
                    <a:schemeClr val="accent2"/>
                  </a:solidFill>
                </a:rPr>
                <a:t>G: 111 </a:t>
              </a:r>
              <a:br>
                <a:rPr lang="en-GB" sz="1400" dirty="0">
                  <a:solidFill>
                    <a:schemeClr val="accent2"/>
                  </a:solidFill>
                </a:rPr>
              </a:br>
              <a:r>
                <a:rPr lang="en-GB" sz="1400" dirty="0">
                  <a:solidFill>
                    <a:schemeClr val="accent2"/>
                  </a:solidFill>
                </a:rPr>
                <a:t>B: 111</a:t>
              </a:r>
            </a:p>
          </p:txBody>
        </p:sp>
        <p:sp>
          <p:nvSpPr>
            <p:cNvPr id="44" name="Rektangel 43"/>
            <p:cNvSpPr/>
            <p:nvPr userDrawn="1"/>
          </p:nvSpPr>
          <p:spPr>
            <a:xfrm>
              <a:off x="3015140" y="2858976"/>
              <a:ext cx="540000" cy="245810"/>
            </a:xfrm>
            <a:prstGeom prst="rect">
              <a:avLst/>
            </a:prstGeom>
            <a:solidFill>
              <a:srgbClr val="8C8C8C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45" name="Rektangel 44"/>
            <p:cNvSpPr/>
            <p:nvPr userDrawn="1"/>
          </p:nvSpPr>
          <p:spPr>
            <a:xfrm>
              <a:off x="3555140" y="2858976"/>
              <a:ext cx="540000" cy="245810"/>
            </a:xfrm>
            <a:prstGeom prst="rect">
              <a:avLst/>
            </a:prstGeom>
            <a:solidFill>
              <a:srgbClr val="AAAAAA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46" name="Rektangel 45"/>
            <p:cNvSpPr/>
            <p:nvPr userDrawn="1"/>
          </p:nvSpPr>
          <p:spPr>
            <a:xfrm>
              <a:off x="4095140" y="2858976"/>
              <a:ext cx="540000" cy="245810"/>
            </a:xfrm>
            <a:prstGeom prst="rect">
              <a:avLst/>
            </a:prstGeom>
            <a:solidFill>
              <a:srgbClr val="C8C8C8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47" name="Rektangel 46"/>
            <p:cNvSpPr/>
            <p:nvPr userDrawn="1"/>
          </p:nvSpPr>
          <p:spPr>
            <a:xfrm>
              <a:off x="4635140" y="2858976"/>
              <a:ext cx="540000" cy="245810"/>
            </a:xfrm>
            <a:prstGeom prst="rect">
              <a:avLst/>
            </a:prstGeom>
            <a:solidFill>
              <a:srgbClr val="E1E1E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</p:grpSp>
      <p:grpSp>
        <p:nvGrpSpPr>
          <p:cNvPr id="48" name="Gruppe 47"/>
          <p:cNvGrpSpPr/>
          <p:nvPr userDrawn="1"/>
        </p:nvGrpSpPr>
        <p:grpSpPr>
          <a:xfrm>
            <a:off x="725487" y="4393205"/>
            <a:ext cx="2160000" cy="1661258"/>
            <a:chOff x="725487" y="4399732"/>
            <a:chExt cx="2160000" cy="1661258"/>
          </a:xfrm>
        </p:grpSpPr>
        <p:sp>
          <p:nvSpPr>
            <p:cNvPr id="49" name="Rektangel 48"/>
            <p:cNvSpPr/>
            <p:nvPr/>
          </p:nvSpPr>
          <p:spPr>
            <a:xfrm>
              <a:off x="725487" y="4399732"/>
              <a:ext cx="2160000" cy="720000"/>
            </a:xfrm>
            <a:prstGeom prst="rect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100" dirty="0"/>
                <a:t> Coloplast Orange</a:t>
              </a:r>
            </a:p>
          </p:txBody>
        </p:sp>
        <p:sp>
          <p:nvSpPr>
            <p:cNvPr id="50" name="Tekstfelt 49"/>
            <p:cNvSpPr txBox="1"/>
            <p:nvPr/>
          </p:nvSpPr>
          <p:spPr>
            <a:xfrm>
              <a:off x="725487" y="5469019"/>
              <a:ext cx="1455581" cy="591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R: 255 </a:t>
              </a:r>
            </a:p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G: 105 </a:t>
              </a:r>
            </a:p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B: 0</a:t>
              </a:r>
            </a:p>
          </p:txBody>
        </p:sp>
        <p:sp>
          <p:nvSpPr>
            <p:cNvPr id="51" name="Rektangel 50"/>
            <p:cNvSpPr/>
            <p:nvPr userDrawn="1"/>
          </p:nvSpPr>
          <p:spPr>
            <a:xfrm>
              <a:off x="725487" y="5116071"/>
              <a:ext cx="540000" cy="245810"/>
            </a:xfrm>
            <a:prstGeom prst="rect">
              <a:avLst/>
            </a:prstGeom>
            <a:solidFill>
              <a:srgbClr val="FF873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52" name="Rektangel 51"/>
            <p:cNvSpPr/>
            <p:nvPr userDrawn="1"/>
          </p:nvSpPr>
          <p:spPr>
            <a:xfrm>
              <a:off x="1265487" y="5116071"/>
              <a:ext cx="540000" cy="245810"/>
            </a:xfrm>
            <a:prstGeom prst="rect">
              <a:avLst/>
            </a:prstGeom>
            <a:solidFill>
              <a:srgbClr val="FFA564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53" name="Rektangel 52"/>
            <p:cNvSpPr/>
            <p:nvPr userDrawn="1"/>
          </p:nvSpPr>
          <p:spPr>
            <a:xfrm>
              <a:off x="1805487" y="5116071"/>
              <a:ext cx="540000" cy="245810"/>
            </a:xfrm>
            <a:prstGeom prst="rect">
              <a:avLst/>
            </a:prstGeom>
            <a:solidFill>
              <a:srgbClr val="FFC39B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64" name="Rektangel 63"/>
            <p:cNvSpPr/>
            <p:nvPr userDrawn="1"/>
          </p:nvSpPr>
          <p:spPr>
            <a:xfrm>
              <a:off x="2345487" y="5116071"/>
              <a:ext cx="540000" cy="245810"/>
            </a:xfrm>
            <a:prstGeom prst="rect">
              <a:avLst/>
            </a:prstGeom>
            <a:solidFill>
              <a:srgbClr val="FFE1CD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</p:grpSp>
      <p:grpSp>
        <p:nvGrpSpPr>
          <p:cNvPr id="65" name="Gruppe 64"/>
          <p:cNvGrpSpPr/>
          <p:nvPr userDrawn="1"/>
        </p:nvGrpSpPr>
        <p:grpSpPr>
          <a:xfrm>
            <a:off x="3007359" y="4399730"/>
            <a:ext cx="2160000" cy="1661411"/>
            <a:chOff x="3007359" y="4399730"/>
            <a:chExt cx="2160000" cy="1661411"/>
          </a:xfrm>
        </p:grpSpPr>
        <p:sp>
          <p:nvSpPr>
            <p:cNvPr id="66" name="Rektangel 65"/>
            <p:cNvSpPr/>
            <p:nvPr/>
          </p:nvSpPr>
          <p:spPr>
            <a:xfrm>
              <a:off x="3007359" y="4399730"/>
              <a:ext cx="2160000" cy="720000"/>
            </a:xfrm>
            <a:prstGeom prst="rect">
              <a:avLst/>
            </a:prstGeom>
            <a:solidFill>
              <a:schemeClr val="accent4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Coloplast Green</a:t>
              </a:r>
            </a:p>
          </p:txBody>
        </p:sp>
        <p:sp>
          <p:nvSpPr>
            <p:cNvPr id="67" name="Tekstfelt 66"/>
            <p:cNvSpPr txBox="1"/>
            <p:nvPr/>
          </p:nvSpPr>
          <p:spPr>
            <a:xfrm>
              <a:off x="3007360" y="5469170"/>
              <a:ext cx="1641369" cy="591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R: 120 </a:t>
              </a:r>
              <a:br>
                <a:rPr lang="en-GB" sz="1400" dirty="0">
                  <a:solidFill>
                    <a:schemeClr val="accent2"/>
                  </a:solidFill>
                </a:rPr>
              </a:br>
              <a:r>
                <a:rPr lang="en-GB" sz="1400" dirty="0">
                  <a:solidFill>
                    <a:schemeClr val="accent2"/>
                  </a:solidFill>
                </a:rPr>
                <a:t>G: 190 </a:t>
              </a:r>
              <a:br>
                <a:rPr lang="en-GB" sz="1400" dirty="0">
                  <a:solidFill>
                    <a:schemeClr val="accent2"/>
                  </a:solidFill>
                </a:rPr>
              </a:br>
              <a:r>
                <a:rPr lang="en-GB" sz="1400" dirty="0">
                  <a:solidFill>
                    <a:schemeClr val="accent2"/>
                  </a:solidFill>
                </a:rPr>
                <a:t>B: 32</a:t>
              </a:r>
            </a:p>
          </p:txBody>
        </p:sp>
        <p:sp>
          <p:nvSpPr>
            <p:cNvPr id="68" name="Rektangel 67"/>
            <p:cNvSpPr/>
            <p:nvPr userDrawn="1"/>
          </p:nvSpPr>
          <p:spPr>
            <a:xfrm>
              <a:off x="3007359" y="5116071"/>
              <a:ext cx="540000" cy="245810"/>
            </a:xfrm>
            <a:prstGeom prst="rect">
              <a:avLst/>
            </a:prstGeom>
            <a:solidFill>
              <a:srgbClr val="96CD4B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69" name="Rektangel 68"/>
            <p:cNvSpPr/>
            <p:nvPr userDrawn="1"/>
          </p:nvSpPr>
          <p:spPr>
            <a:xfrm>
              <a:off x="3542172" y="5116071"/>
              <a:ext cx="540000" cy="245810"/>
            </a:xfrm>
            <a:prstGeom prst="rect">
              <a:avLst/>
            </a:prstGeom>
            <a:solidFill>
              <a:srgbClr val="AFD778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70" name="Rektangel 69"/>
            <p:cNvSpPr/>
            <p:nvPr userDrawn="1"/>
          </p:nvSpPr>
          <p:spPr>
            <a:xfrm>
              <a:off x="4076985" y="5116071"/>
              <a:ext cx="540000" cy="245810"/>
            </a:xfrm>
            <a:prstGeom prst="rect">
              <a:avLst/>
            </a:prstGeom>
            <a:solidFill>
              <a:srgbClr val="C8E6A5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71" name="Rektangel 70"/>
            <p:cNvSpPr/>
            <p:nvPr userDrawn="1"/>
          </p:nvSpPr>
          <p:spPr>
            <a:xfrm>
              <a:off x="4611798" y="5116071"/>
              <a:ext cx="540000" cy="245810"/>
            </a:xfrm>
            <a:prstGeom prst="rect">
              <a:avLst/>
            </a:prstGeom>
            <a:solidFill>
              <a:srgbClr val="E6F0D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</p:grpSp>
      <p:grpSp>
        <p:nvGrpSpPr>
          <p:cNvPr id="72" name="Gruppe 71"/>
          <p:cNvGrpSpPr/>
          <p:nvPr userDrawn="1"/>
        </p:nvGrpSpPr>
        <p:grpSpPr>
          <a:xfrm>
            <a:off x="5289231" y="4396073"/>
            <a:ext cx="2160000" cy="1665068"/>
            <a:chOff x="5289231" y="4396073"/>
            <a:chExt cx="2160000" cy="1665068"/>
          </a:xfrm>
        </p:grpSpPr>
        <p:sp>
          <p:nvSpPr>
            <p:cNvPr id="73" name="Rektangel 72"/>
            <p:cNvSpPr/>
            <p:nvPr/>
          </p:nvSpPr>
          <p:spPr>
            <a:xfrm>
              <a:off x="5289231" y="4396073"/>
              <a:ext cx="2160000" cy="720000"/>
            </a:xfrm>
            <a:prstGeom prst="rect">
              <a:avLst/>
            </a:prstGeom>
            <a:solidFill>
              <a:schemeClr val="accent5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Coloplast Purple</a:t>
              </a:r>
            </a:p>
          </p:txBody>
        </p:sp>
        <p:sp>
          <p:nvSpPr>
            <p:cNvPr id="74" name="Tekstfelt 73"/>
            <p:cNvSpPr txBox="1"/>
            <p:nvPr/>
          </p:nvSpPr>
          <p:spPr>
            <a:xfrm>
              <a:off x="5289231" y="5469170"/>
              <a:ext cx="1455581" cy="591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R: 116 </a:t>
              </a:r>
            </a:p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G: 116 </a:t>
              </a:r>
            </a:p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B: 193</a:t>
              </a:r>
            </a:p>
          </p:txBody>
        </p:sp>
        <p:sp>
          <p:nvSpPr>
            <p:cNvPr id="75" name="Rektangel 74"/>
            <p:cNvSpPr/>
            <p:nvPr userDrawn="1"/>
          </p:nvSpPr>
          <p:spPr>
            <a:xfrm>
              <a:off x="5289231" y="5116071"/>
              <a:ext cx="540000" cy="245810"/>
            </a:xfrm>
            <a:prstGeom prst="rect">
              <a:avLst/>
            </a:prstGeom>
            <a:solidFill>
              <a:srgbClr val="9191CD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76" name="Rektangel 75"/>
            <p:cNvSpPr/>
            <p:nvPr userDrawn="1"/>
          </p:nvSpPr>
          <p:spPr>
            <a:xfrm>
              <a:off x="5829231" y="5116071"/>
              <a:ext cx="540000" cy="245810"/>
            </a:xfrm>
            <a:prstGeom prst="rect">
              <a:avLst/>
            </a:prstGeom>
            <a:solidFill>
              <a:srgbClr val="AAAADC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77" name="Rektangel 76"/>
            <p:cNvSpPr/>
            <p:nvPr userDrawn="1"/>
          </p:nvSpPr>
          <p:spPr>
            <a:xfrm>
              <a:off x="6369231" y="5116071"/>
              <a:ext cx="540000" cy="245810"/>
            </a:xfrm>
            <a:prstGeom prst="rect">
              <a:avLst/>
            </a:prstGeom>
            <a:solidFill>
              <a:srgbClr val="C8C8E6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78" name="Rektangel 77"/>
            <p:cNvSpPr/>
            <p:nvPr userDrawn="1"/>
          </p:nvSpPr>
          <p:spPr>
            <a:xfrm>
              <a:off x="6909231" y="5116071"/>
              <a:ext cx="540000" cy="245810"/>
            </a:xfrm>
            <a:prstGeom prst="rect">
              <a:avLst/>
            </a:prstGeom>
            <a:solidFill>
              <a:srgbClr val="E1E1F5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</p:grpSp>
      <p:grpSp>
        <p:nvGrpSpPr>
          <p:cNvPr id="79" name="Gruppe 78"/>
          <p:cNvGrpSpPr/>
          <p:nvPr userDrawn="1"/>
        </p:nvGrpSpPr>
        <p:grpSpPr>
          <a:xfrm>
            <a:off x="7571104" y="4396071"/>
            <a:ext cx="2160000" cy="1665071"/>
            <a:chOff x="7571104" y="4396071"/>
            <a:chExt cx="2160000" cy="1665071"/>
          </a:xfrm>
        </p:grpSpPr>
        <p:sp>
          <p:nvSpPr>
            <p:cNvPr id="80" name="Rektangel 79"/>
            <p:cNvSpPr/>
            <p:nvPr/>
          </p:nvSpPr>
          <p:spPr>
            <a:xfrm>
              <a:off x="7571104" y="4396071"/>
              <a:ext cx="2160000" cy="720000"/>
            </a:xfrm>
            <a:prstGeom prst="rect">
              <a:avLst/>
            </a:prstGeom>
            <a:solidFill>
              <a:schemeClr val="accent6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Coloplast Yellow</a:t>
              </a:r>
            </a:p>
          </p:txBody>
        </p:sp>
        <p:sp>
          <p:nvSpPr>
            <p:cNvPr id="81" name="Tekstfelt 80"/>
            <p:cNvSpPr txBox="1"/>
            <p:nvPr/>
          </p:nvSpPr>
          <p:spPr>
            <a:xfrm>
              <a:off x="7571105" y="5469171"/>
              <a:ext cx="1641369" cy="591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GB" sz="1400" dirty="0">
                  <a:solidFill>
                    <a:schemeClr val="accent2"/>
                  </a:solidFill>
                </a:rPr>
                <a:t>R: 255</a:t>
              </a:r>
              <a:br>
                <a:rPr lang="en-GB" sz="1400" dirty="0">
                  <a:solidFill>
                    <a:schemeClr val="accent2"/>
                  </a:solidFill>
                </a:rPr>
              </a:br>
              <a:r>
                <a:rPr lang="en-GB" sz="1400" dirty="0">
                  <a:solidFill>
                    <a:schemeClr val="accent2"/>
                  </a:solidFill>
                </a:rPr>
                <a:t>G: 181 </a:t>
              </a:r>
              <a:br>
                <a:rPr lang="en-GB" sz="1400" dirty="0">
                  <a:solidFill>
                    <a:schemeClr val="accent2"/>
                  </a:solidFill>
                </a:rPr>
              </a:br>
              <a:r>
                <a:rPr lang="en-GB" sz="1400" dirty="0">
                  <a:solidFill>
                    <a:schemeClr val="accent2"/>
                  </a:solidFill>
                </a:rPr>
                <a:t>B: 0</a:t>
              </a:r>
            </a:p>
          </p:txBody>
        </p:sp>
        <p:sp>
          <p:nvSpPr>
            <p:cNvPr id="82" name="Rektangel 81"/>
            <p:cNvSpPr/>
            <p:nvPr userDrawn="1"/>
          </p:nvSpPr>
          <p:spPr>
            <a:xfrm>
              <a:off x="7571104" y="5116071"/>
              <a:ext cx="540000" cy="245810"/>
            </a:xfrm>
            <a:prstGeom prst="rect">
              <a:avLst/>
            </a:prstGeom>
            <a:solidFill>
              <a:srgbClr val="FFC33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83" name="Rektangel 82"/>
            <p:cNvSpPr/>
            <p:nvPr userDrawn="1"/>
          </p:nvSpPr>
          <p:spPr>
            <a:xfrm>
              <a:off x="8111104" y="5116071"/>
              <a:ext cx="540000" cy="245810"/>
            </a:xfrm>
            <a:prstGeom prst="rect">
              <a:avLst/>
            </a:prstGeom>
            <a:solidFill>
              <a:srgbClr val="FFD264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84" name="Rektangel 83"/>
            <p:cNvSpPr/>
            <p:nvPr userDrawn="1"/>
          </p:nvSpPr>
          <p:spPr>
            <a:xfrm>
              <a:off x="8651104" y="5116071"/>
              <a:ext cx="540000" cy="245810"/>
            </a:xfrm>
            <a:prstGeom prst="rect">
              <a:avLst/>
            </a:prstGeom>
            <a:solidFill>
              <a:srgbClr val="FFE19B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  <p:sp>
          <p:nvSpPr>
            <p:cNvPr id="85" name="Rektangel 84"/>
            <p:cNvSpPr/>
            <p:nvPr userDrawn="1"/>
          </p:nvSpPr>
          <p:spPr>
            <a:xfrm>
              <a:off x="9191104" y="5116071"/>
              <a:ext cx="540000" cy="245810"/>
            </a:xfrm>
            <a:prstGeom prst="rect">
              <a:avLst/>
            </a:prstGeom>
            <a:solidFill>
              <a:srgbClr val="FFF0CD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dirty="0" err="1"/>
            </a:p>
          </p:txBody>
        </p:sp>
      </p:grpSp>
    </p:spTree>
    <p:extLst>
      <p:ext uri="{BB962C8B-B14F-4D97-AF65-F5344CB8AC3E}">
        <p14:creationId xmlns:p14="http://schemas.microsoft.com/office/powerpoint/2010/main" val="354858455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ser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 userDrawn="1"/>
        </p:nvSpPr>
        <p:spPr>
          <a:xfrm>
            <a:off x="725488" y="729654"/>
            <a:ext cx="10799763" cy="6145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83000"/>
              </a:lnSpc>
              <a:spcBef>
                <a:spcPct val="0"/>
              </a:spcBef>
              <a:buNone/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GB" dirty="0">
                <a:solidFill>
                  <a:schemeClr val="accent2"/>
                </a:solidFill>
                <a:latin typeface="+mn-lt"/>
              </a:rPr>
              <a:t>User guide – delete before use</a:t>
            </a:r>
          </a:p>
        </p:txBody>
      </p:sp>
      <p:sp>
        <p:nvSpPr>
          <p:cNvPr id="14" name="AutoShape 4"/>
          <p:cNvSpPr>
            <a:spLocks/>
          </p:cNvSpPr>
          <p:nvPr userDrawn="1"/>
        </p:nvSpPr>
        <p:spPr bwMode="gray">
          <a:xfrm>
            <a:off x="3347036" y="4197464"/>
            <a:ext cx="1666118" cy="113877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Guides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To view drawing guides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Click the </a:t>
            </a: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View</a:t>
            </a:r>
            <a: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tab, set </a:t>
            </a:r>
            <a:b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tick mark next to </a:t>
            </a: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Guides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endParaRPr lang="en-GB" sz="900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Hint: Alt + F9 </a:t>
            </a:r>
            <a:r>
              <a:rPr lang="en-GB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for quick </a:t>
            </a:r>
            <a:br>
              <a:rPr lang="en-GB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viewing of guides</a:t>
            </a:r>
          </a:p>
        </p:txBody>
      </p:sp>
      <p:sp>
        <p:nvSpPr>
          <p:cNvPr id="15" name="Text Box 48"/>
          <p:cNvSpPr txBox="1">
            <a:spLocks noChangeArrowheads="1"/>
          </p:cNvSpPr>
          <p:nvPr userDrawn="1"/>
        </p:nvSpPr>
        <p:spPr bwMode="auto">
          <a:xfrm>
            <a:off x="725488" y="4374716"/>
            <a:ext cx="2047737" cy="1585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Change slide number, </a:t>
            </a:r>
            <a:br>
              <a:rPr lang="en-GB" sz="10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0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date and footer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900" b="0" kern="1200" noProof="1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rPr>
              <a:t>Do this at the very end, so you get </a:t>
            </a:r>
            <a:br>
              <a:rPr lang="en-GB" sz="900" b="0" kern="1200" noProof="1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en-GB" sz="900" b="0" kern="1200" noProof="1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rPr>
              <a:t>all the corrections with you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Insert tab</a:t>
            </a:r>
            <a:endParaRPr lang="en-GB" altLang="da-DK" sz="900" strike="sngStrike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Clickon</a:t>
            </a: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Header and Footer </a:t>
            </a:r>
            <a:b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(write the desired text)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3. </a:t>
            </a:r>
            <a: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Apply to All</a:t>
            </a:r>
            <a: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or </a:t>
            </a: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Apply </a:t>
            </a:r>
            <a:r>
              <a:rPr lang="en-GB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if </a:t>
            </a:r>
            <a:br>
              <a:rPr lang="en-GB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only used on one slide</a:t>
            </a:r>
          </a:p>
        </p:txBody>
      </p:sp>
      <p:sp>
        <p:nvSpPr>
          <p:cNvPr id="18" name="AutoShape 4"/>
          <p:cNvSpPr>
            <a:spLocks/>
          </p:cNvSpPr>
          <p:nvPr userDrawn="1"/>
        </p:nvSpPr>
        <p:spPr bwMode="gray">
          <a:xfrm>
            <a:off x="6445101" y="1636713"/>
            <a:ext cx="2160000" cy="5078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Insert picture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On slides with pictureplaceholder, </a:t>
            </a:r>
            <a:b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click on the icon and</a:t>
            </a:r>
            <a:r>
              <a:rPr lang="en-GB" sz="90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choose </a:t>
            </a: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Insert</a:t>
            </a:r>
          </a:p>
        </p:txBody>
      </p:sp>
      <p:sp>
        <p:nvSpPr>
          <p:cNvPr id="22" name="TextBox 12"/>
          <p:cNvSpPr txBox="1">
            <a:spLocks noChangeArrowheads="1"/>
          </p:cNvSpPr>
          <p:nvPr userDrawn="1"/>
        </p:nvSpPr>
        <p:spPr bwMode="auto">
          <a:xfrm>
            <a:off x="6445101" y="2348938"/>
            <a:ext cx="2160000" cy="1985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ts val="0"/>
              </a:spcBef>
              <a:spcAft>
                <a:spcPts val="600"/>
              </a:spcAft>
              <a:buFontTx/>
              <a:buNone/>
              <a:defRPr/>
            </a:pPr>
            <a:r>
              <a:rPr lang="en-GB" sz="10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Change</a:t>
            </a:r>
            <a:r>
              <a:rPr lang="en-GB" sz="1000" b="1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picture</a:t>
            </a:r>
            <a:endParaRPr lang="en-GB" sz="1000" b="1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algn="l" eaLnBrk="1" hangingPunct="1">
              <a:spcBef>
                <a:spcPts val="0"/>
              </a:spcBef>
              <a:spcAft>
                <a:spcPts val="600"/>
              </a:spcAft>
              <a:buFontTx/>
              <a:buNone/>
              <a:defRPr/>
            </a:pP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Crop </a:t>
            </a:r>
            <a:r>
              <a:rPr lang="en-GB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to change</a:t>
            </a:r>
            <a:r>
              <a:rPr lang="en-GB" sz="900" b="0" kern="1200" noProof="1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rPr>
              <a:t> size</a:t>
            </a:r>
            <a:r>
              <a:rPr lang="en-GB" sz="900" b="0" kern="1200" baseline="0" noProof="1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rPr>
              <a:t> or</a:t>
            </a:r>
            <a:r>
              <a:rPr lang="en-GB" sz="900" b="0" strike="noStrike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focus</a:t>
            </a:r>
            <a:br>
              <a:rPr lang="en-GB" sz="900" b="0" strike="noStrike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of the picture</a:t>
            </a:r>
            <a:endParaRPr lang="en-GB" sz="900" b="0" strike="sngStrike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algn="l" eaLnBrk="1" hangingPunct="1"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If you want to scale the picture, </a:t>
            </a:r>
            <a:b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hold </a:t>
            </a: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SHIFT-</a:t>
            </a: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key down while </a:t>
            </a:r>
            <a:b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dragging the corners of the </a:t>
            </a:r>
            <a:r>
              <a:rPr lang="en-GB" altLang="da-DK" sz="900" b="0" kern="1200" noProof="1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rPr>
              <a:t>picture</a:t>
            </a:r>
          </a:p>
          <a:p>
            <a:pPr algn="l" eaLnBrk="1" hangingPunct="1"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Hint:</a:t>
            </a: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If you delete the picture and </a:t>
            </a:r>
            <a:b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insert a new one, the picture may </a:t>
            </a:r>
            <a:b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lie in front of the text or graphic</a:t>
            </a:r>
            <a:r>
              <a:rPr lang="en-GB" altLang="da-DK" sz="900" b="0" strike="noStrike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,</a:t>
            </a:r>
            <a:b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strike="noStrike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if</a:t>
            </a: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this happens, select the picture, </a:t>
            </a:r>
            <a:b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Send to Back</a:t>
            </a:r>
          </a:p>
          <a:p>
            <a:pPr algn="l" eaLnBrk="1" hangingPunct="1"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endParaRPr lang="en-GB" altLang="da-DK" sz="900" b="0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3" name="Billede 2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1904" y="2529230"/>
            <a:ext cx="337400" cy="321707"/>
          </a:xfrm>
          <a:prstGeom prst="rect">
            <a:avLst/>
          </a:prstGeom>
        </p:spPr>
      </p:pic>
      <p:sp>
        <p:nvSpPr>
          <p:cNvPr id="12" name="Text Box 48"/>
          <p:cNvSpPr txBox="1">
            <a:spLocks noChangeArrowheads="1"/>
          </p:cNvSpPr>
          <p:nvPr userDrawn="1"/>
        </p:nvSpPr>
        <p:spPr bwMode="auto">
          <a:xfrm>
            <a:off x="3347036" y="1636713"/>
            <a:ext cx="2160000" cy="1215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Use layouts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Home tab</a:t>
            </a:r>
            <a:endParaRPr lang="en-GB" altLang="da-DK" sz="900" b="0" strike="sngStrike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2.</a:t>
            </a:r>
            <a:r>
              <a:rPr lang="en-GB" altLang="da-DK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New Slide</a:t>
            </a:r>
            <a:r>
              <a:rPr lang="en-GB" altLang="da-DK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menu to insertnew slide</a:t>
            </a:r>
          </a:p>
          <a:p>
            <a:pPr eaLnBrk="1" hangingPunct="1">
              <a:spcAft>
                <a:spcPts val="240"/>
              </a:spcAft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3. </a:t>
            </a:r>
            <a:r>
              <a:rPr lang="en-GB" altLang="da-DK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Choose </a:t>
            </a: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Layout</a:t>
            </a:r>
            <a:r>
              <a:rPr lang="en-GB" altLang="da-DK" sz="90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to change an appropriate layout from the </a:t>
            </a:r>
            <a:br>
              <a:rPr lang="en-GB" altLang="da-DK" sz="90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strike="noStrike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"</a:t>
            </a:r>
            <a:r>
              <a:rPr lang="en-GB" altLang="da-DK" sz="90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drop down</a:t>
            </a:r>
            <a:r>
              <a:rPr lang="en-GB" altLang="da-DK" sz="900" strike="noStrike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"</a:t>
            </a:r>
            <a:r>
              <a:rPr lang="en-GB" altLang="da-DK" sz="90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menu </a:t>
            </a:r>
            <a:endParaRPr lang="en-GB" sz="900" b="1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7" name="AutoShape 4"/>
          <p:cNvSpPr>
            <a:spLocks/>
          </p:cNvSpPr>
          <p:nvPr userDrawn="1"/>
        </p:nvSpPr>
        <p:spPr bwMode="gray">
          <a:xfrm>
            <a:off x="3359355" y="3068412"/>
            <a:ext cx="2160000" cy="91307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altLang="da-DK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Click the </a:t>
            </a: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Home tab</a:t>
            </a:r>
            <a:endParaRPr lang="en-GB" altLang="da-DK" sz="900" strike="sngStrike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2.</a:t>
            </a:r>
            <a:r>
              <a:rPr lang="en-GB" altLang="da-DK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menu to reset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position, size</a:t>
            </a:r>
            <a:r>
              <a:rPr lang="en-GB" altLang="da-DK" sz="90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and formatting of the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slide placeholders to their default settings</a:t>
            </a:r>
            <a:endParaRPr lang="en-GB" altLang="da-DK" sz="900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9" name="Text Box 48"/>
          <p:cNvSpPr txBox="1">
            <a:spLocks noChangeArrowheads="1"/>
          </p:cNvSpPr>
          <p:nvPr userDrawn="1"/>
        </p:nvSpPr>
        <p:spPr bwMode="auto">
          <a:xfrm>
            <a:off x="725490" y="1636713"/>
            <a:ext cx="2160798" cy="1328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Use text</a:t>
            </a:r>
            <a:r>
              <a:rPr lang="en-GB" sz="1000" b="1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styles</a:t>
            </a:r>
            <a:endParaRPr lang="en-GB" sz="1000" b="1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to jump through </a:t>
            </a:r>
            <a:br>
              <a:rPr lang="en-GB" altLang="da-DK" sz="900" b="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levels. Press </a:t>
            </a:r>
            <a:r>
              <a:rPr lang="en-GB" altLang="da-DK" sz="900" b="1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240"/>
              </a:spcAft>
              <a:defRPr/>
            </a:pPr>
            <a:r>
              <a:rPr lang="en-GB" altLang="da-DK" sz="900" b="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SHIFT-TAB</a:t>
            </a:r>
            <a:endParaRPr lang="en-GB" altLang="da-DK" sz="900" b="1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240"/>
              </a:spcAft>
              <a:defRPr/>
            </a:pPr>
            <a:endParaRPr lang="en-GB" sz="900" b="1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240"/>
              </a:spcAft>
              <a:defRPr/>
            </a:pPr>
            <a:r>
              <a:rPr lang="en-GB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and</a:t>
            </a:r>
            <a:br>
              <a:rPr lang="en-GB" sz="90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Decrease </a:t>
            </a:r>
            <a:r>
              <a:rPr lang="en-GB" sz="90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list level can be used</a:t>
            </a:r>
            <a:endParaRPr lang="en-GB" sz="900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71272" y="1878011"/>
            <a:ext cx="262151" cy="25605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463866" y="3677970"/>
            <a:ext cx="492452" cy="20041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465888" y="1897922"/>
            <a:ext cx="324764" cy="578237"/>
          </a:xfrm>
          <a:prstGeom prst="rect">
            <a:avLst/>
          </a:prstGeom>
        </p:spPr>
      </p:pic>
      <p:pic>
        <p:nvPicPr>
          <p:cNvPr id="16" name="Billede 15"/>
          <p:cNvPicPr>
            <a:picLocks noChangeAspect="1"/>
          </p:cNvPicPr>
          <p:nvPr userDrawn="1"/>
        </p:nvPicPr>
        <p:blipFill rotWithShape="1">
          <a:blip r:embed="rId6"/>
          <a:srcRect l="36944" r="2272" b="69429"/>
          <a:stretch/>
        </p:blipFill>
        <p:spPr>
          <a:xfrm>
            <a:off x="5461878" y="2567526"/>
            <a:ext cx="593368" cy="192211"/>
          </a:xfrm>
          <a:prstGeom prst="rect">
            <a:avLst/>
          </a:prstGeom>
        </p:spPr>
      </p:pic>
      <p:pic>
        <p:nvPicPr>
          <p:cNvPr id="28" name="Billede 27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462765" y="2680054"/>
            <a:ext cx="549328" cy="285228"/>
          </a:xfrm>
          <a:prstGeom prst="rect">
            <a:avLst/>
          </a:prstGeom>
        </p:spPr>
      </p:pic>
      <p:pic>
        <p:nvPicPr>
          <p:cNvPr id="2" name="Billede 1"/>
          <p:cNvPicPr>
            <a:picLocks noChangeAspect="1"/>
          </p:cNvPicPr>
          <p:nvPr userDrawn="1"/>
        </p:nvPicPr>
        <p:blipFill>
          <a:blip r:embed="rId8">
            <a:grayscl/>
          </a:blip>
          <a:stretch>
            <a:fillRect/>
          </a:stretch>
        </p:blipFill>
        <p:spPr>
          <a:xfrm>
            <a:off x="8329609" y="2947020"/>
            <a:ext cx="359695" cy="3353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" r="83007" b="56190"/>
          <a:stretch/>
        </p:blipFill>
        <p:spPr>
          <a:xfrm>
            <a:off x="641289" y="3012073"/>
            <a:ext cx="917348" cy="955770"/>
          </a:xfrm>
          <a:prstGeom prst="rect">
            <a:avLst/>
          </a:prstGeom>
        </p:spPr>
      </p:pic>
      <p:sp>
        <p:nvSpPr>
          <p:cNvPr id="32" name="AutoShape 4"/>
          <p:cNvSpPr>
            <a:spLocks/>
          </p:cNvSpPr>
          <p:nvPr userDrawn="1"/>
        </p:nvSpPr>
        <p:spPr bwMode="gray">
          <a:xfrm>
            <a:off x="1558637" y="3439279"/>
            <a:ext cx="1402511" cy="27699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="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Press </a:t>
            </a:r>
            <a:r>
              <a:rPr lang="en-GB" altLang="da-DK" sz="900" b="1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-key twice to switch to grey bullet</a:t>
            </a:r>
          </a:p>
        </p:txBody>
      </p:sp>
      <p:sp>
        <p:nvSpPr>
          <p:cNvPr id="38" name="AutoShape 4"/>
          <p:cNvSpPr>
            <a:spLocks/>
          </p:cNvSpPr>
          <p:nvPr userDrawn="1"/>
        </p:nvSpPr>
        <p:spPr bwMode="gray">
          <a:xfrm>
            <a:off x="9072611" y="1636713"/>
            <a:ext cx="2246554" cy="107721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Insert or replace title image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altLang="zh-CN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On the ribbon menu - locate the </a:t>
            </a:r>
            <a:br>
              <a:rPr lang="en-GB" altLang="zh-CN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zh-CN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Coloplast tab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2.</a:t>
            </a:r>
            <a:r>
              <a:rPr lang="en-GB" altLang="zh-CN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zh-CN" sz="900" b="1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Add</a:t>
            </a:r>
            <a:r>
              <a:rPr lang="en-GB" altLang="zh-CN" sz="900" b="1" baseline="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Images</a:t>
            </a:r>
            <a:endParaRPr lang="en-GB" altLang="zh-CN" sz="900" b="1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br>
              <a:rPr lang="en-GB" altLang="zh-CN" sz="900" noProof="1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noProof="1">
              <a:solidFill>
                <a:schemeClr val="accent2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" name="Billede 3"/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53"/>
          <a:stretch/>
        </p:blipFill>
        <p:spPr>
          <a:xfrm>
            <a:off x="9072611" y="2476159"/>
            <a:ext cx="1975322" cy="74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97904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with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  <a:lvl6pPr>
              <a:defRPr baseline="0"/>
            </a:lvl6pPr>
            <a:lvl7pPr>
              <a:buFont typeface="Arial" pitchFamily="34" charset="0"/>
              <a:buChar char="•"/>
              <a:defRPr baseline="0"/>
            </a:lvl7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Page </a:t>
            </a:r>
            <a:fld id="{2F4432FF-5EA5-4C7F-B1F8-4542D993CF2D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672000" y="5922000"/>
            <a:ext cx="10848000" cy="1588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bmkFld2PresentationTitle"/>
          <p:cNvSpPr txBox="1"/>
          <p:nvPr userDrawn="1"/>
        </p:nvSpPr>
        <p:spPr>
          <a:xfrm>
            <a:off x="3072000" y="6285601"/>
            <a:ext cx="384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dirty="0">
                <a:solidFill>
                  <a:schemeClr val="bg2"/>
                </a:solidFill>
              </a:rPr>
              <a:t>How to write an abstract</a:t>
            </a:r>
          </a:p>
        </p:txBody>
      </p:sp>
      <p:sp>
        <p:nvSpPr>
          <p:cNvPr id="10" name="bmkHeader"/>
          <p:cNvSpPr txBox="1"/>
          <p:nvPr userDrawn="1">
            <p:custDataLst>
              <p:tags r:id="rId1"/>
            </p:custDataLst>
          </p:nvPr>
        </p:nvSpPr>
        <p:spPr>
          <a:xfrm>
            <a:off x="672000" y="255600"/>
            <a:ext cx="10176000" cy="1656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endParaRPr lang="en-GB" sz="900" noProof="0" dirty="0">
              <a:solidFill>
                <a:srgbClr val="25397D"/>
              </a:solidFill>
            </a:endParaRPr>
          </a:p>
        </p:txBody>
      </p:sp>
      <p:sp>
        <p:nvSpPr>
          <p:cNvPr id="9" name="bmkFld2DateOfPresentation"/>
          <p:cNvSpPr txBox="1"/>
          <p:nvPr userDrawn="1"/>
        </p:nvSpPr>
        <p:spPr>
          <a:xfrm>
            <a:off x="3072000" y="6174001"/>
            <a:ext cx="1536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dirty="0">
                <a:solidFill>
                  <a:schemeClr val="bg2"/>
                </a:solidFill>
              </a:rPr>
              <a:t>11 April 2013</a:t>
            </a:r>
          </a:p>
        </p:txBody>
      </p:sp>
    </p:spTree>
    <p:extLst>
      <p:ext uri="{BB962C8B-B14F-4D97-AF65-F5344CB8AC3E}">
        <p14:creationId xmlns:p14="http://schemas.microsoft.com/office/powerpoint/2010/main" val="280620004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1999" y="1514476"/>
            <a:ext cx="4617600" cy="3986325"/>
          </a:xfrm>
        </p:spPr>
        <p:txBody>
          <a:bodyPr/>
          <a:lstStyle>
            <a:lvl1pPr marL="162000" indent="-162000">
              <a:tabLst/>
              <a:defRPr sz="1800"/>
            </a:lvl1pPr>
            <a:lvl2pPr marL="324000">
              <a:spcBef>
                <a:spcPts val="600"/>
              </a:spcBef>
              <a:tabLst/>
              <a:defRPr sz="1600"/>
            </a:lvl2pPr>
            <a:lvl3pPr marL="486000" indent="-162000">
              <a:spcBef>
                <a:spcPts val="600"/>
              </a:spcBef>
              <a:tabLst/>
              <a:defRPr sz="1600"/>
            </a:lvl3pPr>
            <a:lvl4pPr marL="648000">
              <a:spcBef>
                <a:spcPts val="600"/>
              </a:spcBef>
              <a:tabLst/>
              <a:defRPr sz="1600"/>
            </a:lvl4pPr>
            <a:lvl5pPr marL="810000" indent="-162000">
              <a:spcBef>
                <a:spcPts val="600"/>
              </a:spcBef>
              <a:tabLst/>
              <a:defRPr sz="1600" baseline="0"/>
            </a:lvl5pPr>
            <a:lvl6pPr marL="162000">
              <a:defRPr sz="1600"/>
            </a:lvl6pPr>
            <a:lvl7pPr marL="972000" indent="-162000">
              <a:spcBef>
                <a:spcPts val="600"/>
              </a:spcBef>
              <a:buSzPct val="85000"/>
              <a:tabLst/>
              <a:defRPr lang="en-US" sz="1600" baseline="0">
                <a:solidFill>
                  <a:schemeClr val="bg2"/>
                </a:solidFill>
                <a:latin typeface="+mn-lt"/>
              </a:defRPr>
            </a:lvl7pPr>
            <a:lvl8pPr marL="1134000" indent="-162000">
              <a:spcBef>
                <a:spcPts val="600"/>
              </a:spcBef>
              <a:buSzPct val="85000"/>
              <a:tabLst/>
              <a:defRPr lang="en-US" sz="1600" baseline="0">
                <a:solidFill>
                  <a:schemeClr val="bg2"/>
                </a:solidFill>
                <a:latin typeface="+mn-lt"/>
              </a:defRPr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61600" y="1514476"/>
            <a:ext cx="5558400" cy="3986325"/>
          </a:xfrm>
        </p:spPr>
        <p:txBody>
          <a:bodyPr/>
          <a:lstStyle>
            <a:lvl1pPr marL="162000">
              <a:defRPr sz="1800"/>
            </a:lvl1pPr>
            <a:lvl2pPr marL="324000">
              <a:spcBef>
                <a:spcPts val="600"/>
              </a:spcBef>
              <a:defRPr sz="1600"/>
            </a:lvl2pPr>
            <a:lvl3pPr marL="486000">
              <a:spcBef>
                <a:spcPts val="600"/>
              </a:spcBef>
              <a:defRPr sz="1600"/>
            </a:lvl3pPr>
            <a:lvl4pPr marL="648000">
              <a:spcBef>
                <a:spcPts val="600"/>
              </a:spcBef>
              <a:defRPr sz="1600"/>
            </a:lvl4pPr>
            <a:lvl5pPr marL="810000" indent="-162000">
              <a:spcBef>
                <a:spcPts val="600"/>
              </a:spcBef>
              <a:defRPr sz="1600"/>
            </a:lvl5pPr>
            <a:lvl6pPr marL="972000">
              <a:defRPr sz="1600"/>
            </a:lvl6pPr>
            <a:lvl7pPr>
              <a:buFont typeface="Arial" pitchFamily="34" charset="0"/>
              <a:buChar char="•"/>
              <a:defRPr lang="en-US" sz="1600" smtClean="0">
                <a:solidFill>
                  <a:schemeClr val="bg2"/>
                </a:solidFill>
                <a:latin typeface="+mn-lt"/>
              </a:defRPr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Page </a:t>
            </a:r>
            <a:fld id="{9E1F64D6-41D1-4C6E-9A0C-391134CF5866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1" name="bmkFld4PresentationTitle"/>
          <p:cNvSpPr txBox="1"/>
          <p:nvPr userDrawn="1"/>
        </p:nvSpPr>
        <p:spPr>
          <a:xfrm>
            <a:off x="3072000" y="6285601"/>
            <a:ext cx="384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dirty="0">
                <a:solidFill>
                  <a:schemeClr val="bg2"/>
                </a:solidFill>
              </a:rPr>
              <a:t>How to write an abstract</a:t>
            </a: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672000" y="5922000"/>
            <a:ext cx="10848000" cy="1588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bmkHeader"/>
          <p:cNvSpPr txBox="1"/>
          <p:nvPr userDrawn="1">
            <p:custDataLst>
              <p:tags r:id="rId1"/>
            </p:custDataLst>
          </p:nvPr>
        </p:nvSpPr>
        <p:spPr>
          <a:xfrm>
            <a:off x="672000" y="255600"/>
            <a:ext cx="10176000" cy="1656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endParaRPr lang="en-GB" sz="900" noProof="0" dirty="0">
              <a:solidFill>
                <a:srgbClr val="25397D"/>
              </a:solidFill>
            </a:endParaRPr>
          </a:p>
        </p:txBody>
      </p:sp>
      <p:sp>
        <p:nvSpPr>
          <p:cNvPr id="13" name="bmkFld4DateOfPresentation"/>
          <p:cNvSpPr txBox="1"/>
          <p:nvPr userDrawn="1"/>
        </p:nvSpPr>
        <p:spPr>
          <a:xfrm>
            <a:off x="3072000" y="6174001"/>
            <a:ext cx="1536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dirty="0">
                <a:solidFill>
                  <a:schemeClr val="bg2"/>
                </a:solidFill>
              </a:rPr>
              <a:t>11 April 2013</a:t>
            </a:r>
          </a:p>
        </p:txBody>
      </p:sp>
    </p:spTree>
    <p:extLst>
      <p:ext uri="{BB962C8B-B14F-4D97-AF65-F5344CB8AC3E}">
        <p14:creationId xmlns:p14="http://schemas.microsoft.com/office/powerpoint/2010/main" val="903162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39" Type="http://schemas.openxmlformats.org/officeDocument/2006/relationships/slideLayout" Target="../slideLayouts/slideLayout77.xml"/><Relationship Id="rId21" Type="http://schemas.openxmlformats.org/officeDocument/2006/relationships/slideLayout" Target="../slideLayouts/slideLayout59.xml"/><Relationship Id="rId34" Type="http://schemas.openxmlformats.org/officeDocument/2006/relationships/slideLayout" Target="../slideLayouts/slideLayout72.xml"/><Relationship Id="rId42" Type="http://schemas.openxmlformats.org/officeDocument/2006/relationships/vmlDrawing" Target="../drawings/vmlDrawing1.v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9" Type="http://schemas.openxmlformats.org/officeDocument/2006/relationships/slideLayout" Target="../slideLayouts/slideLayout67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slideLayout" Target="../slideLayouts/slideLayout70.xml"/><Relationship Id="rId37" Type="http://schemas.openxmlformats.org/officeDocument/2006/relationships/slideLayout" Target="../slideLayouts/slideLayout75.xml"/><Relationship Id="rId40" Type="http://schemas.openxmlformats.org/officeDocument/2006/relationships/slideLayout" Target="../slideLayouts/slideLayout78.xml"/><Relationship Id="rId45" Type="http://schemas.openxmlformats.org/officeDocument/2006/relationships/image" Target="../media/image20.emf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36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69.xml"/><Relationship Id="rId44" Type="http://schemas.openxmlformats.org/officeDocument/2006/relationships/oleObject" Target="../embeddings/oleObject1.bin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Relationship Id="rId35" Type="http://schemas.openxmlformats.org/officeDocument/2006/relationships/slideLayout" Target="../slideLayouts/slideLayout73.xml"/><Relationship Id="rId43" Type="http://schemas.openxmlformats.org/officeDocument/2006/relationships/tags" Target="../tags/tag1.xml"/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slideLayout" Target="../slideLayouts/slideLayout71.xml"/><Relationship Id="rId38" Type="http://schemas.openxmlformats.org/officeDocument/2006/relationships/slideLayout" Target="../slideLayouts/slideLayout76.xml"/><Relationship Id="rId46" Type="http://schemas.openxmlformats.org/officeDocument/2006/relationships/image" Target="../media/image1.bin"/><Relationship Id="rId20" Type="http://schemas.openxmlformats.org/officeDocument/2006/relationships/slideLayout" Target="../slideLayouts/slideLayout58.xml"/><Relationship Id="rId4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5487" y="365125"/>
            <a:ext cx="10741025" cy="10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5488" y="1639614"/>
            <a:ext cx="10741024" cy="431827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0000" y="6249600"/>
            <a:ext cx="1476000" cy="332575"/>
          </a:xfrm>
          <a:prstGeom prst="rect">
            <a:avLst/>
          </a:prstGeom>
        </p:spPr>
      </p:pic>
      <p:sp>
        <p:nvSpPr>
          <p:cNvPr id="7" name="Date_DateCustomA"/>
          <p:cNvSpPr>
            <a:spLocks noGrp="1"/>
          </p:cNvSpPr>
          <p:nvPr>
            <p:ph type="dt" sz="half" idx="2"/>
          </p:nvPr>
        </p:nvSpPr>
        <p:spPr>
          <a:xfrm>
            <a:off x="5463426" y="6318000"/>
            <a:ext cx="1270800" cy="2088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fld id="{DC3FEA48-8F5B-48C7-8705-E50D32FEAD06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8" name="FLD_PresentationTitle"/>
          <p:cNvSpPr>
            <a:spLocks noGrp="1"/>
          </p:cNvSpPr>
          <p:nvPr>
            <p:ph type="ftr" sz="quarter" idx="3"/>
          </p:nvPr>
        </p:nvSpPr>
        <p:spPr>
          <a:xfrm>
            <a:off x="6732000" y="6318000"/>
            <a:ext cx="2552400" cy="2088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4881600" y="6318000"/>
            <a:ext cx="579600" cy="2088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3522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2" r:id="rId2"/>
    <p:sldLayoutId id="2147483653" r:id="rId3"/>
    <p:sldLayoutId id="2147483680" r:id="rId4"/>
    <p:sldLayoutId id="2147483672" r:id="rId5"/>
    <p:sldLayoutId id="2147483667" r:id="rId6"/>
    <p:sldLayoutId id="2147483656" r:id="rId7"/>
    <p:sldLayoutId id="2147483649" r:id="rId8"/>
    <p:sldLayoutId id="2147483681" r:id="rId9"/>
    <p:sldLayoutId id="2147483677" r:id="rId10"/>
    <p:sldLayoutId id="2147483668" r:id="rId11"/>
    <p:sldLayoutId id="2147483657" r:id="rId12"/>
    <p:sldLayoutId id="2147483650" r:id="rId13"/>
    <p:sldLayoutId id="2147483682" r:id="rId14"/>
    <p:sldLayoutId id="2147483673" r:id="rId15"/>
    <p:sldLayoutId id="2147483663" r:id="rId16"/>
    <p:sldLayoutId id="2147483658" r:id="rId17"/>
    <p:sldLayoutId id="2147483651" r:id="rId18"/>
    <p:sldLayoutId id="2147483678" r:id="rId19"/>
    <p:sldLayoutId id="2147483664" r:id="rId20"/>
    <p:sldLayoutId id="2147483654" r:id="rId21"/>
    <p:sldLayoutId id="2147483683" r:id="rId22"/>
    <p:sldLayoutId id="2147483674" r:id="rId23"/>
    <p:sldLayoutId id="2147483669" r:id="rId24"/>
    <p:sldLayoutId id="2147483659" r:id="rId25"/>
    <p:sldLayoutId id="2147483652" r:id="rId26"/>
    <p:sldLayoutId id="2147483684" r:id="rId27"/>
    <p:sldLayoutId id="2147483675" r:id="rId28"/>
    <p:sldLayoutId id="2147483665" r:id="rId29"/>
    <p:sldLayoutId id="2147483685" r:id="rId30"/>
    <p:sldLayoutId id="2147483679" r:id="rId31"/>
    <p:sldLayoutId id="2147483670" r:id="rId32"/>
    <p:sldLayoutId id="2147483660" r:id="rId33"/>
    <p:sldLayoutId id="2147483655" r:id="rId34"/>
    <p:sldLayoutId id="2147483686" r:id="rId35"/>
    <p:sldLayoutId id="2147483676" r:id="rId36"/>
    <p:sldLayoutId id="2147483671" r:id="rId37"/>
    <p:sldLayoutId id="2147483661" r:id="rId38"/>
  </p:sldLayoutIdLst>
  <p:hf hdr="0"/>
  <p:txStyles>
    <p:titleStyle>
      <a:lvl1pPr algn="l" defTabSz="914400" rtl="0" eaLnBrk="1" latinLnBrk="0" hangingPunct="1">
        <a:lnSpc>
          <a:spcPct val="83000"/>
        </a:lnSpc>
        <a:spcBef>
          <a:spcPct val="0"/>
        </a:spcBef>
        <a:buNone/>
        <a:defRPr sz="4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000"/>
        </a:spcBef>
        <a:spcAft>
          <a:spcPts val="0"/>
        </a:spcAft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j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j-lt"/>
          <a:ea typeface="+mn-ea"/>
          <a:cs typeface="+mn-cs"/>
        </a:defRPr>
      </a:lvl2pPr>
      <a:lvl3pPr marL="540000" indent="-2160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j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j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1800" kern="1200" baseline="0">
          <a:solidFill>
            <a:schemeClr val="bg2"/>
          </a:solidFill>
          <a:latin typeface="+mj-lt"/>
          <a:ea typeface="+mn-ea"/>
          <a:cs typeface="+mn-cs"/>
        </a:defRPr>
      </a:lvl5pPr>
      <a:lvl6pPr marL="720000" indent="-1800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j-lt"/>
          <a:ea typeface="+mn-ea"/>
          <a:cs typeface="+mn-cs"/>
        </a:defRPr>
      </a:lvl6pPr>
      <a:lvl7pPr marL="720000" indent="-1800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j-lt"/>
          <a:ea typeface="+mn-ea"/>
          <a:cs typeface="+mn-cs"/>
        </a:defRPr>
      </a:lvl7pPr>
      <a:lvl8pPr marL="720000" indent="-1800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j-lt"/>
          <a:ea typeface="+mn-ea"/>
          <a:cs typeface="+mn-cs"/>
        </a:defRPr>
      </a:lvl8pPr>
      <a:lvl9pPr marL="720000" indent="-1800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7223" userDrawn="1">
          <p15:clr>
            <a:srgbClr val="F26B43"/>
          </p15:clr>
        </p15:guide>
        <p15:guide id="3" orient="horz" pos="1031" userDrawn="1">
          <p15:clr>
            <a:srgbClr val="F26B43"/>
          </p15:clr>
        </p15:guide>
        <p15:guide id="4" orient="horz" pos="3753" userDrawn="1">
          <p15:clr>
            <a:srgbClr val="F26B43"/>
          </p15:clr>
        </p15:guide>
        <p15:guide id="5" pos="455" userDrawn="1">
          <p15:clr>
            <a:srgbClr val="F26B43"/>
          </p15:clr>
        </p15:guide>
        <p15:guide id="7" orient="horz" pos="230" userDrawn="1">
          <p15:clr>
            <a:srgbClr val="F26B43"/>
          </p15:clr>
        </p15:guide>
        <p15:guide id="8" orient="horz" pos="89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4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" name="think-cell Slide" r:id="rId44" imgW="395" imgH="394" progId="TCLayout.ActiveDocument.1">
                  <p:embed/>
                </p:oleObj>
              </mc:Choice>
              <mc:Fallback>
                <p:oleObj name="think-cell Slide" r:id="rId44" imgW="395" imgH="394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5487" y="365125"/>
            <a:ext cx="10741025" cy="10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5488" y="1639614"/>
            <a:ext cx="10741024" cy="431827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0000" y="6249600"/>
            <a:ext cx="1476000" cy="332575"/>
          </a:xfrm>
          <a:prstGeom prst="rect">
            <a:avLst/>
          </a:prstGeom>
        </p:spPr>
      </p:pic>
      <p:sp>
        <p:nvSpPr>
          <p:cNvPr id="7" name="Date_DateCustomA"/>
          <p:cNvSpPr>
            <a:spLocks noGrp="1"/>
          </p:cNvSpPr>
          <p:nvPr>
            <p:ph type="dt" sz="half" idx="2"/>
          </p:nvPr>
        </p:nvSpPr>
        <p:spPr>
          <a:xfrm>
            <a:off x="5463426" y="6318000"/>
            <a:ext cx="1270800" cy="2088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fld id="{4E05667A-9903-4358-BD10-3D057115971B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8" name="FLD_PresentationTitle"/>
          <p:cNvSpPr>
            <a:spLocks noGrp="1"/>
          </p:cNvSpPr>
          <p:nvPr>
            <p:ph type="ftr" sz="quarter" idx="3"/>
          </p:nvPr>
        </p:nvSpPr>
        <p:spPr>
          <a:xfrm>
            <a:off x="6732000" y="6318000"/>
            <a:ext cx="2552400" cy="2088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4881600" y="6318000"/>
            <a:ext cx="579600" cy="2088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Page </a:t>
            </a:r>
            <a:fld id="{9E564AD4-C76D-4F33-BD52-5147B3B7B407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9452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  <p:sldLayoutId id="2147483710" r:id="rId23"/>
    <p:sldLayoutId id="2147483711" r:id="rId24"/>
    <p:sldLayoutId id="2147483712" r:id="rId25"/>
    <p:sldLayoutId id="2147483713" r:id="rId26"/>
    <p:sldLayoutId id="2147483714" r:id="rId27"/>
    <p:sldLayoutId id="2147483715" r:id="rId28"/>
    <p:sldLayoutId id="2147483716" r:id="rId29"/>
    <p:sldLayoutId id="2147483717" r:id="rId30"/>
    <p:sldLayoutId id="2147483718" r:id="rId31"/>
    <p:sldLayoutId id="2147483719" r:id="rId32"/>
    <p:sldLayoutId id="2147483720" r:id="rId33"/>
    <p:sldLayoutId id="2147483721" r:id="rId34"/>
    <p:sldLayoutId id="2147483722" r:id="rId35"/>
    <p:sldLayoutId id="2147483723" r:id="rId36"/>
    <p:sldLayoutId id="2147483724" r:id="rId37"/>
    <p:sldLayoutId id="2147483725" r:id="rId38"/>
    <p:sldLayoutId id="2147483729" r:id="rId39"/>
    <p:sldLayoutId id="2147483730" r:id="rId40"/>
  </p:sldLayoutIdLst>
  <p:hf hdr="0"/>
  <p:txStyles>
    <p:titleStyle>
      <a:lvl1pPr algn="l" defTabSz="914400" rtl="0" eaLnBrk="1" latinLnBrk="0" hangingPunct="1">
        <a:lnSpc>
          <a:spcPct val="83000"/>
        </a:lnSpc>
        <a:spcBef>
          <a:spcPct val="0"/>
        </a:spcBef>
        <a:buNone/>
        <a:defRPr sz="4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000"/>
        </a:spcBef>
        <a:spcAft>
          <a:spcPts val="0"/>
        </a:spcAft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j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j-lt"/>
          <a:ea typeface="+mn-ea"/>
          <a:cs typeface="+mn-cs"/>
        </a:defRPr>
      </a:lvl2pPr>
      <a:lvl3pPr marL="540000" indent="-2160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j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j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1800" kern="1200" baseline="0">
          <a:solidFill>
            <a:schemeClr val="bg2"/>
          </a:solidFill>
          <a:latin typeface="+mj-lt"/>
          <a:ea typeface="+mn-ea"/>
          <a:cs typeface="+mn-cs"/>
        </a:defRPr>
      </a:lvl5pPr>
      <a:lvl6pPr marL="720000" indent="-1800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j-lt"/>
          <a:ea typeface="+mn-ea"/>
          <a:cs typeface="+mn-cs"/>
        </a:defRPr>
      </a:lvl6pPr>
      <a:lvl7pPr marL="720000" indent="-1800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j-lt"/>
          <a:ea typeface="+mn-ea"/>
          <a:cs typeface="+mn-cs"/>
        </a:defRPr>
      </a:lvl7pPr>
      <a:lvl8pPr marL="720000" indent="-1800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j-lt"/>
          <a:ea typeface="+mn-ea"/>
          <a:cs typeface="+mn-cs"/>
        </a:defRPr>
      </a:lvl8pPr>
      <a:lvl9pPr marL="720000" indent="-1800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7223">
          <p15:clr>
            <a:srgbClr val="F26B43"/>
          </p15:clr>
        </p15:guide>
        <p15:guide id="3" orient="horz" pos="1031">
          <p15:clr>
            <a:srgbClr val="F26B43"/>
          </p15:clr>
        </p15:guide>
        <p15:guide id="4" orient="horz" pos="3753">
          <p15:clr>
            <a:srgbClr val="F26B43"/>
          </p15:clr>
        </p15:guide>
        <p15:guide id="5" pos="455">
          <p15:clr>
            <a:srgbClr val="F26B43"/>
          </p15:clr>
        </p15:guide>
        <p15:guide id="7" orient="horz" pos="230">
          <p15:clr>
            <a:srgbClr val="F26B43"/>
          </p15:clr>
        </p15:guide>
        <p15:guide id="8" orient="horz" pos="89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tags" Target="../tags/tag6.xml"/><Relationship Id="rId7" Type="http://schemas.openxmlformats.org/officeDocument/2006/relationships/oleObject" Target="../embeddings/oleObject3.bin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43.xml"/><Relationship Id="rId4" Type="http://schemas.openxmlformats.org/officeDocument/2006/relationships/tags" Target="../tags/tag7.xml"/><Relationship Id="rId9" Type="http://schemas.openxmlformats.org/officeDocument/2006/relationships/image" Target="../media/image2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tags" Target="../tags/tag9.xml"/><Relationship Id="rId7" Type="http://schemas.openxmlformats.org/officeDocument/2006/relationships/image" Target="../media/image21.emf"/><Relationship Id="rId2" Type="http://schemas.openxmlformats.org/officeDocument/2006/relationships/tags" Target="../tags/tag8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7.xml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tags" Target="../tags/tag11.xml"/><Relationship Id="rId7" Type="http://schemas.openxmlformats.org/officeDocument/2006/relationships/image" Target="../media/image25.emf"/><Relationship Id="rId2" Type="http://schemas.openxmlformats.org/officeDocument/2006/relationships/tags" Target="../tags/tag10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tags" Target="../tags/tag13.xml"/><Relationship Id="rId7" Type="http://schemas.openxmlformats.org/officeDocument/2006/relationships/oleObject" Target="../embeddings/oleObject6.bin"/><Relationship Id="rId2" Type="http://schemas.openxmlformats.org/officeDocument/2006/relationships/tags" Target="../tags/tag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0.jpe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4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7" Type="http://schemas.openxmlformats.org/officeDocument/2006/relationships/image" Target="../media/image25.emf"/><Relationship Id="rId2" Type="http://schemas.openxmlformats.org/officeDocument/2006/relationships/tags" Target="../tags/tag14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7.bin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6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tags" Target="../tags/tag17.xml"/><Relationship Id="rId7" Type="http://schemas.openxmlformats.org/officeDocument/2006/relationships/image" Target="../media/image25.emf"/><Relationship Id="rId2" Type="http://schemas.openxmlformats.org/officeDocument/2006/relationships/tags" Target="../tags/tag16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8.bin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7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7" Type="http://schemas.openxmlformats.org/officeDocument/2006/relationships/image" Target="../media/image25.emf"/><Relationship Id="rId2" Type="http://schemas.openxmlformats.org/officeDocument/2006/relationships/tags" Target="../tags/tag18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9.bin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6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mailto:gbtjo@coloplast.com" TargetMode="External"/><Relationship Id="rId1" Type="http://schemas.openxmlformats.org/officeDocument/2006/relationships/slideLayout" Target="../slideLayouts/slideLayout7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14" name="Object 13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sz="44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loplast" pitchFamily="50" charset="0"/>
              <a:ea typeface="+mn-ea"/>
              <a:cs typeface="+mn-cs"/>
              <a:sym typeface="Coloplast" pitchFamily="50" charset="0"/>
            </a:endParaRPr>
          </a:p>
        </p:txBody>
      </p:sp>
      <p:pic>
        <p:nvPicPr>
          <p:cNvPr id="12" name="Picture Placeholder 1"/>
          <p:cNvPicPr>
            <a:picLocks noGrp="1" noChangeAspect="1"/>
          </p:cNvPicPr>
          <p:nvPr>
            <p:ph type="pic" sz="quarter" idx="14"/>
            <p:custDataLst>
              <p:tags r:id="rId4"/>
            </p:custDataLst>
          </p:nvPr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46" b="12446"/>
          <a:stretch/>
        </p:blipFill>
        <p:spPr>
          <a:xfrm>
            <a:off x="0" y="0"/>
            <a:ext cx="12192000" cy="6858000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23"/>
          </p:nvPr>
        </p:nvSpPr>
        <p:spPr>
          <a:xfrm>
            <a:off x="0" y="3559215"/>
            <a:ext cx="12192000" cy="298596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05305" y="4239440"/>
            <a:ext cx="10465969" cy="777028"/>
          </a:xfrm>
        </p:spPr>
        <p:txBody>
          <a:bodyPr/>
          <a:lstStyle/>
          <a:p>
            <a:br>
              <a:rPr lang="da-DK" sz="4400" b="0" dirty="0"/>
            </a:br>
            <a:br>
              <a:rPr lang="da-DK" sz="4400" b="0" dirty="0"/>
            </a:br>
            <a:br>
              <a:rPr lang="da-DK" sz="4400" b="0" dirty="0"/>
            </a:br>
            <a:r>
              <a:rPr lang="da-DK" sz="3200" b="0" dirty="0">
                <a:solidFill>
                  <a:schemeClr val="tx2"/>
                </a:solidFill>
              </a:rPr>
              <a:t>Coloplast® Professional </a:t>
            </a:r>
            <a:br>
              <a:rPr lang="da-DK" sz="4400" b="0" dirty="0"/>
            </a:br>
            <a:r>
              <a:rPr lang="da-DK" sz="4400" b="0" dirty="0"/>
              <a:t>Writing for presentation and publication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0"/>
          </p:nvPr>
        </p:nvSpPr>
        <p:spPr>
          <a:xfrm>
            <a:off x="9995062" y="6104351"/>
            <a:ext cx="1476000" cy="331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Coloplas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oloplast"/>
                <a:ea typeface="+mn-ea"/>
                <a:cs typeface="+mn-cs"/>
              </a:rPr>
              <a:t>Page </a:t>
            </a:r>
            <a:fld id="{45D37B1E-C366-494F-A587-962AD9AABC83}" type="slidenum">
              <a:rPr kumimoji="0" lang="en-GB" sz="1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oloplas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Coloplast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6"/>
          </p:nvPr>
        </p:nvSpPr>
        <p:spPr>
          <a:xfrm>
            <a:off x="1033696" y="5191380"/>
            <a:ext cx="7927670" cy="1074367"/>
          </a:xfrm>
        </p:spPr>
        <p:txBody>
          <a:bodyPr/>
          <a:lstStyle/>
          <a:p>
            <a:r>
              <a:rPr lang="en-GB" dirty="0"/>
              <a:t>Dr Terri Porrett</a:t>
            </a:r>
          </a:p>
          <a:p>
            <a:endParaRPr lang="en-GB" dirty="0"/>
          </a:p>
          <a:p>
            <a:r>
              <a:rPr lang="en-GB" dirty="0"/>
              <a:t>Jan 2020</a:t>
            </a:r>
          </a:p>
        </p:txBody>
      </p:sp>
    </p:spTree>
    <p:extLst>
      <p:ext uri="{BB962C8B-B14F-4D97-AF65-F5344CB8AC3E}">
        <p14:creationId xmlns:p14="http://schemas.microsoft.com/office/powerpoint/2010/main" val="189823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9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3000"/>
              </a:lnSpc>
              <a:spcBef>
                <a:spcPct val="0"/>
              </a:spcBef>
              <a:spcAft>
                <a:spcPct val="0"/>
              </a:spcAft>
            </a:pPr>
            <a:endParaRPr lang="en-GB" sz="5400" dirty="0" err="1">
              <a:latin typeface="Coloplast" pitchFamily="50" charset="0"/>
              <a:ea typeface="+mj-ea"/>
              <a:cs typeface="+mj-cs"/>
              <a:sym typeface="Coloplast" pitchFamily="50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7437" y="903531"/>
            <a:ext cx="6477363" cy="600091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GB" sz="2000" b="1" i="1" dirty="0">
                <a:solidFill>
                  <a:schemeClr val="bg2"/>
                </a:solidFill>
              </a:rPr>
              <a:t>Empowering you to confidently share what </a:t>
            </a:r>
          </a:p>
          <a:p>
            <a:r>
              <a:rPr lang="en-GB" sz="2000" b="1" i="1" dirty="0">
                <a:solidFill>
                  <a:schemeClr val="bg2"/>
                </a:solidFill>
              </a:rPr>
              <a:t>you &amp; your service does</a:t>
            </a:r>
          </a:p>
          <a:p>
            <a:endParaRPr lang="en-GB" sz="2000" b="1" i="1" dirty="0">
              <a:solidFill>
                <a:schemeClr val="bg2"/>
              </a:solidFill>
            </a:endParaRPr>
          </a:p>
          <a:p>
            <a:r>
              <a:rPr lang="en-GB" sz="2000" b="1" i="1" dirty="0">
                <a:solidFill>
                  <a:schemeClr val="bg2"/>
                </a:solidFill>
              </a:rPr>
              <a:t>Being proud</a:t>
            </a:r>
          </a:p>
          <a:p>
            <a:endParaRPr lang="en-GB" sz="2000" b="1" i="1" dirty="0">
              <a:solidFill>
                <a:schemeClr val="bg2"/>
              </a:solidFill>
            </a:endParaRPr>
          </a:p>
          <a:p>
            <a:r>
              <a:rPr lang="en-GB" sz="2000" b="1" i="1" dirty="0">
                <a:solidFill>
                  <a:schemeClr val="bg2"/>
                </a:solidFill>
              </a:rPr>
              <a:t>Speaking up with confidence</a:t>
            </a:r>
          </a:p>
          <a:p>
            <a:endParaRPr lang="en-GB" sz="2000" b="1" i="1" dirty="0">
              <a:solidFill>
                <a:schemeClr val="bg2"/>
              </a:solidFill>
            </a:endParaRPr>
          </a:p>
          <a:p>
            <a:r>
              <a:rPr lang="en-GB" sz="2000" b="1" i="1" dirty="0">
                <a:solidFill>
                  <a:schemeClr val="bg2"/>
                </a:solidFill>
              </a:rPr>
              <a:t>Raising the profile of stoma care nursing</a:t>
            </a:r>
          </a:p>
          <a:p>
            <a:endParaRPr lang="en-GB" sz="2000" b="1" i="1" dirty="0">
              <a:solidFill>
                <a:schemeClr val="bg2"/>
              </a:solidFill>
            </a:endParaRPr>
          </a:p>
          <a:p>
            <a:r>
              <a:rPr lang="en-GB" sz="2000" b="1" i="1" dirty="0">
                <a:solidFill>
                  <a:schemeClr val="bg2"/>
                </a:solidFill>
              </a:rPr>
              <a:t>Busting myths</a:t>
            </a:r>
          </a:p>
          <a:p>
            <a:endParaRPr lang="en-GB" sz="2000" b="1" i="1" dirty="0">
              <a:solidFill>
                <a:schemeClr val="bg2"/>
              </a:solidFill>
            </a:endParaRPr>
          </a:p>
          <a:p>
            <a:r>
              <a:rPr lang="en-GB" sz="2000" b="1" i="1" dirty="0">
                <a:solidFill>
                  <a:schemeClr val="bg2"/>
                </a:solidFill>
              </a:rPr>
              <a:t>Developing new skills</a:t>
            </a:r>
          </a:p>
          <a:p>
            <a:endParaRPr lang="en-GB" sz="2000" b="1" i="1" dirty="0">
              <a:solidFill>
                <a:schemeClr val="bg2"/>
              </a:solidFill>
            </a:endParaRPr>
          </a:p>
          <a:p>
            <a:pPr algn="ctr"/>
            <a:r>
              <a:rPr lang="en-GB" sz="2000" b="1" i="1" dirty="0">
                <a:solidFill>
                  <a:schemeClr val="bg2"/>
                </a:solidFill>
              </a:rPr>
              <a:t> ‘its good for you, your service and our profession</a:t>
            </a:r>
            <a:r>
              <a:rPr lang="en-GB" sz="2400" b="1" i="1" dirty="0">
                <a:solidFill>
                  <a:schemeClr val="bg2"/>
                </a:solidFill>
              </a:rPr>
              <a:t>’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2"/>
          <a:stretch/>
        </p:blipFill>
        <p:spPr>
          <a:xfrm>
            <a:off x="6654800" y="0"/>
            <a:ext cx="5537200" cy="66801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689" y="5812801"/>
            <a:ext cx="2388113" cy="521971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9310" y="83774"/>
            <a:ext cx="10741025" cy="1044000"/>
          </a:xfrm>
        </p:spPr>
        <p:txBody>
          <a:bodyPr/>
          <a:lstStyle/>
          <a:p>
            <a:r>
              <a:rPr lang="en-GB" dirty="0"/>
              <a:t>What’s today all about?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73C1-1941-4926-A1A1-4FBD9EE02C80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Page </a:t>
            </a:r>
            <a:fld id="{45D37B1E-C366-494F-A587-962AD9AABC83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97315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5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3000"/>
              </a:lnSpc>
              <a:spcBef>
                <a:spcPct val="0"/>
              </a:spcBef>
              <a:spcAft>
                <a:spcPct val="0"/>
              </a:spcAft>
            </a:pPr>
            <a:endParaRPr lang="da-DK" sz="4000" dirty="0" err="1">
              <a:latin typeface="Coloplast" pitchFamily="50" charset="0"/>
              <a:ea typeface="+mj-ea"/>
              <a:cs typeface="+mj-cs"/>
              <a:sym typeface="Coloplast" pitchFamily="50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052" y="245193"/>
            <a:ext cx="10741025" cy="1044000"/>
          </a:xfrm>
        </p:spPr>
        <p:txBody>
          <a:bodyPr/>
          <a:lstStyle/>
          <a:p>
            <a:r>
              <a:rPr lang="da-DK" dirty="0"/>
              <a:t>Today’s Agenda </a:t>
            </a:r>
            <a:endParaRPr lang="en-GB" b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6309052" y="1413302"/>
            <a:ext cx="4342236" cy="1484854"/>
          </a:xfrm>
          <a:prstGeom prst="rect">
            <a:avLst/>
          </a:prstGeom>
          <a:noFill/>
        </p:spPr>
        <p:txBody>
          <a:bodyPr wrap="square" lIns="180000" tIns="0" rIns="72000" bIns="0" rtlCol="0">
            <a:noAutofit/>
          </a:bodyPr>
          <a:lstStyle/>
          <a:p>
            <a:pPr>
              <a:spcBef>
                <a:spcPts val="600"/>
              </a:spcBef>
            </a:pPr>
            <a:r>
              <a:rPr lang="da-DK" sz="2000" b="1" dirty="0">
                <a:solidFill>
                  <a:schemeClr val="bg2"/>
                </a:solidFill>
              </a:rPr>
              <a:t>Part 1: Abstract writing</a:t>
            </a:r>
          </a:p>
          <a:p>
            <a:pPr>
              <a:spcBef>
                <a:spcPts val="600"/>
              </a:spcBef>
            </a:pPr>
            <a:endParaRPr lang="da-DK" sz="2000" b="1" i="1" dirty="0">
              <a:solidFill>
                <a:schemeClr val="bg2"/>
              </a:solidFill>
            </a:endParaRPr>
          </a:p>
          <a:p>
            <a:pPr>
              <a:spcBef>
                <a:spcPts val="600"/>
              </a:spcBef>
            </a:pPr>
            <a:r>
              <a:rPr lang="da-DK" sz="2000" b="1" i="1" dirty="0">
                <a:solidFill>
                  <a:schemeClr val="bg2"/>
                </a:solidFill>
              </a:rPr>
              <a:t>Developing a presentation</a:t>
            </a:r>
            <a:endParaRPr lang="en-US" sz="2000" b="1" i="1" dirty="0">
              <a:solidFill>
                <a:schemeClr val="tx2"/>
              </a:solidFill>
            </a:endParaRPr>
          </a:p>
          <a:p>
            <a:pPr>
              <a:spcBef>
                <a:spcPts val="600"/>
              </a:spcBef>
            </a:pPr>
            <a:endParaRPr lang="da-DK" sz="2000" dirty="0">
              <a:solidFill>
                <a:schemeClr val="bg2"/>
              </a:solidFill>
            </a:endParaRPr>
          </a:p>
          <a:p>
            <a:pPr>
              <a:spcBef>
                <a:spcPts val="600"/>
              </a:spcBef>
            </a:pPr>
            <a:endParaRPr lang="en-US" sz="2000" dirty="0">
              <a:solidFill>
                <a:schemeClr val="bg2"/>
              </a:solidFill>
            </a:endParaRPr>
          </a:p>
          <a:p>
            <a:pPr>
              <a:spcBef>
                <a:spcPts val="600"/>
              </a:spcBef>
            </a:pPr>
            <a:endParaRPr lang="da-DK" sz="2000" b="1" dirty="0">
              <a:solidFill>
                <a:schemeClr val="bg2"/>
              </a:solidFill>
            </a:endParaRPr>
          </a:p>
          <a:p>
            <a:pPr>
              <a:spcBef>
                <a:spcPts val="600"/>
              </a:spcBef>
            </a:pPr>
            <a:r>
              <a:rPr lang="da-DK" sz="2000" b="1" dirty="0">
                <a:solidFill>
                  <a:schemeClr val="bg2"/>
                </a:solidFill>
              </a:rPr>
              <a:t>Part 2: Writing for Publication</a:t>
            </a:r>
          </a:p>
          <a:p>
            <a:pPr>
              <a:spcBef>
                <a:spcPts val="600"/>
              </a:spcBef>
            </a:pPr>
            <a:endParaRPr lang="da-DK" sz="2000" b="1" dirty="0">
              <a:solidFill>
                <a:schemeClr val="bg2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bg2"/>
                </a:solidFill>
              </a:rPr>
              <a:t>Top Tips for success</a:t>
            </a:r>
          </a:p>
          <a:p>
            <a:pPr>
              <a:spcBef>
                <a:spcPts val="600"/>
              </a:spcBef>
            </a:pPr>
            <a:endParaRPr lang="en-US" sz="2800" dirty="0">
              <a:solidFill>
                <a:schemeClr val="bg2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7523774" y="3126104"/>
            <a:ext cx="226139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447574" y="5503350"/>
            <a:ext cx="226139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51" descr="4301577f-238a-4b8a-95c7-9828b32483a5@eurprd03">
            <a:extLst>
              <a:ext uri="{FF2B5EF4-FFF2-40B4-BE49-F238E27FC236}">
                <a16:creationId xmlns:a16="http://schemas.microsoft.com/office/drawing/2014/main" id="{D3B39EE2-6DD4-433A-960B-9BB2F0DC1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588294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2112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D0F7B-210D-4727-B8B0-E9D089B6A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0438" y="171449"/>
            <a:ext cx="6781800" cy="758678"/>
          </a:xfrm>
        </p:spPr>
        <p:txBody>
          <a:bodyPr/>
          <a:lstStyle/>
          <a:p>
            <a:r>
              <a:rPr lang="en-GB" i="1" dirty="0"/>
              <a:t>Aims of today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E1231B-A3E3-44B6-8B95-4BCFB6087DDF}"/>
              </a:ext>
            </a:extLst>
          </p:cNvPr>
          <p:cNvSpPr txBox="1"/>
          <p:nvPr/>
        </p:nvSpPr>
        <p:spPr>
          <a:xfrm>
            <a:off x="5410200" y="1314452"/>
            <a:ext cx="6781800" cy="50672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2"/>
                </a:solidFill>
              </a:rPr>
              <a:t>Be confident in the key objectives and skills in writing an abstract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bg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2"/>
                </a:solidFill>
              </a:rPr>
              <a:t>Be able to write a presentation with the ‘less is more’ focus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bg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2"/>
                </a:solidFill>
              </a:rPr>
              <a:t>Understand the clear steps required to write for publication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bg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2"/>
                </a:solidFill>
              </a:rPr>
              <a:t>Be confident to raise the profile of your specialist service and the value to patients and the Trust</a:t>
            </a:r>
            <a:endParaRPr lang="en-GB" sz="3200" dirty="0">
              <a:solidFill>
                <a:schemeClr val="bg2"/>
              </a:solidFill>
            </a:endParaRPr>
          </a:p>
          <a:p>
            <a:endParaRPr lang="en-GB" sz="3200" dirty="0">
              <a:solidFill>
                <a:schemeClr val="bg2"/>
              </a:solidFill>
            </a:endParaRPr>
          </a:p>
        </p:txBody>
      </p:sp>
      <p:pic>
        <p:nvPicPr>
          <p:cNvPr id="5" name="Picture 2" descr="679a2090-b102-43ca-9db7-aa07d9dbacbb@eurprd03">
            <a:extLst>
              <a:ext uri="{FF2B5EF4-FFF2-40B4-BE49-F238E27FC236}">
                <a16:creationId xmlns:a16="http://schemas.microsoft.com/office/drawing/2014/main" id="{CD6CB0BD-871B-43A6-AE90-D6D9D91DB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5289838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4593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D0F7B-210D-4727-B8B0-E9D089B6A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818" y="42654"/>
            <a:ext cx="7285182" cy="918003"/>
          </a:xfrm>
        </p:spPr>
        <p:txBody>
          <a:bodyPr/>
          <a:lstStyle/>
          <a:p>
            <a:r>
              <a:rPr lang="en-GB" sz="2800" i="1" dirty="0"/>
              <a:t>Where are we on our publication journey?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E1231B-A3E3-44B6-8B95-4BCFB6087DDF}"/>
              </a:ext>
            </a:extLst>
          </p:cNvPr>
          <p:cNvSpPr txBox="1"/>
          <p:nvPr/>
        </p:nvSpPr>
        <p:spPr>
          <a:xfrm>
            <a:off x="5160818" y="119792"/>
            <a:ext cx="6781800" cy="606265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bg2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GB" sz="2400" dirty="0">
                <a:solidFill>
                  <a:schemeClr val="bg2"/>
                </a:solidFill>
              </a:rPr>
              <a:t>Team ice breaker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/>
                </a:solidFill>
              </a:rPr>
              <a:t>Favourite sandwich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/>
                </a:solidFill>
              </a:rPr>
              <a:t>Have you presented at a conference before?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/>
                </a:solidFill>
              </a:rPr>
              <a:t>Favourite film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/>
                </a:solidFill>
              </a:rPr>
              <a:t>If you had to get stuck in a lift with someone who would it be?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/>
                </a:solidFill>
              </a:rPr>
              <a:t>What causes you the most anxiety when you are presenting to an audience?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/>
                </a:solidFill>
              </a:rPr>
              <a:t>Have you had worked published?</a:t>
            </a:r>
          </a:p>
        </p:txBody>
      </p:sp>
      <p:pic>
        <p:nvPicPr>
          <p:cNvPr id="5" name="Picture 2" descr="20cc0e1d-64af-4d81-9ee8-5e0d39f31089@eurprd03">
            <a:extLst>
              <a:ext uri="{FF2B5EF4-FFF2-40B4-BE49-F238E27FC236}">
                <a16:creationId xmlns:a16="http://schemas.microsoft.com/office/drawing/2014/main" id="{C5D0232E-FB0E-47FD-ABDE-9946F4F86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87925" cy="6772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9926000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D0F7B-210D-4727-B8B0-E9D089B6A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2736" y="97996"/>
            <a:ext cx="7285182" cy="918003"/>
          </a:xfrm>
        </p:spPr>
        <p:txBody>
          <a:bodyPr/>
          <a:lstStyle/>
          <a:p>
            <a:r>
              <a:rPr lang="en-GB" sz="2800" i="1" dirty="0"/>
              <a:t>Where are we on our publication journey?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E1231B-A3E3-44B6-8B95-4BCFB6087DDF}"/>
              </a:ext>
            </a:extLst>
          </p:cNvPr>
          <p:cNvSpPr txBox="1"/>
          <p:nvPr/>
        </p:nvSpPr>
        <p:spPr>
          <a:xfrm>
            <a:off x="5255202" y="97996"/>
            <a:ext cx="6781800" cy="66620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bg2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GB" sz="2400" dirty="0">
                <a:solidFill>
                  <a:schemeClr val="bg2"/>
                </a:solidFill>
              </a:rPr>
              <a:t>Team ice breaker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/>
                </a:solidFill>
              </a:rPr>
              <a:t>Favourite sandwich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/>
                </a:solidFill>
              </a:rPr>
              <a:t>Have you presented at a conference before?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/>
                </a:solidFill>
              </a:rPr>
              <a:t>Favourite film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/>
                </a:solidFill>
              </a:rPr>
              <a:t>If you had to get stuck in a lift with someone who would it be?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/>
                </a:solidFill>
              </a:rPr>
              <a:t>What causes you the most anxiety when you are presenting to an audience?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/>
                </a:solidFill>
              </a:rPr>
              <a:t>Have you had worked published?</a:t>
            </a:r>
          </a:p>
        </p:txBody>
      </p:sp>
      <p:pic>
        <p:nvPicPr>
          <p:cNvPr id="5" name="Picture 2" descr="404fddf3-a1a2-42e9-b213-013661d43194@eurprd03">
            <a:extLst>
              <a:ext uri="{FF2B5EF4-FFF2-40B4-BE49-F238E27FC236}">
                <a16:creationId xmlns:a16="http://schemas.microsoft.com/office/drawing/2014/main" id="{2FC3D7F9-8CCD-4AD2-BF3E-CFF4B653A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6693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1005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e89fbde8-315f-4ef3-bcad-00c9b73804a7@eurprd0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2815"/>
            <a:ext cx="12106275" cy="6960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" name="Object 13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7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14" name="Object 13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sz="44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loplast" pitchFamily="50" charset="0"/>
              <a:ea typeface="+mn-ea"/>
              <a:cs typeface="+mn-cs"/>
              <a:sym typeface="Coloplast" pitchFamily="50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Coloplas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oloplast"/>
                <a:ea typeface="+mn-ea"/>
                <a:cs typeface="+mn-cs"/>
              </a:rPr>
              <a:t>Page </a:t>
            </a:r>
            <a:fld id="{45D37B1E-C366-494F-A587-962AD9AABC83}" type="slidenum">
              <a:rPr kumimoji="0" lang="en-GB" sz="1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oloplas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Coloplast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6"/>
          </p:nvPr>
        </p:nvSpPr>
        <p:spPr>
          <a:xfrm>
            <a:off x="263971" y="6220917"/>
            <a:ext cx="7927670" cy="423263"/>
          </a:xfrm>
        </p:spPr>
        <p:txBody>
          <a:bodyPr/>
          <a:lstStyle/>
          <a:p>
            <a:fld id="{C9733273-4A75-4A2D-8F01-EEC9AD1C46C3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D7B16179-7436-4C15-A494-498D198B8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51819"/>
            <a:ext cx="5755557" cy="1019417"/>
          </a:xfrm>
          <a:solidFill>
            <a:schemeClr val="bg1"/>
          </a:solidFill>
        </p:spPr>
        <p:txBody>
          <a:bodyPr/>
          <a:lstStyle/>
          <a:p>
            <a:br>
              <a:rPr lang="da-DK" sz="4400" b="0" dirty="0"/>
            </a:br>
            <a:br>
              <a:rPr lang="da-DK" sz="4400" b="0" dirty="0"/>
            </a:br>
            <a:br>
              <a:rPr lang="da-DK" sz="4400" b="0" dirty="0"/>
            </a:br>
            <a:r>
              <a:rPr lang="da-DK" sz="3200" b="0" dirty="0">
                <a:solidFill>
                  <a:schemeClr val="tx2"/>
                </a:solidFill>
              </a:rPr>
              <a:t>Coloplast® Professional </a:t>
            </a:r>
            <a:br>
              <a:rPr lang="da-DK" sz="4400" b="0" dirty="0"/>
            </a:br>
            <a:r>
              <a:rPr lang="da-DK" sz="4000" b="0" dirty="0"/>
              <a:t>How to write an abstract</a:t>
            </a:r>
          </a:p>
        </p:txBody>
      </p:sp>
    </p:spTree>
    <p:extLst>
      <p:ext uri="{BB962C8B-B14F-4D97-AF65-F5344CB8AC3E}">
        <p14:creationId xmlns:p14="http://schemas.microsoft.com/office/powerpoint/2010/main" val="1868116488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7999" y="332657"/>
            <a:ext cx="8136000" cy="504056"/>
          </a:xfrm>
        </p:spPr>
        <p:txBody>
          <a:bodyPr/>
          <a:lstStyle/>
          <a:p>
            <a:r>
              <a:rPr lang="en-GB" dirty="0"/>
              <a:t>Writing an abstract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688" y="836713"/>
            <a:ext cx="10741024" cy="431827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sz="2800" dirty="0"/>
              <a:t>Writing a good abstract is a sophisticated skill</a:t>
            </a:r>
          </a:p>
          <a:p>
            <a:pPr>
              <a:lnSpc>
                <a:spcPct val="150000"/>
              </a:lnSpc>
            </a:pPr>
            <a:r>
              <a:rPr lang="en-GB" sz="2800" dirty="0"/>
              <a:t>Writing an effective abstract will improve</a:t>
            </a:r>
          </a:p>
          <a:p>
            <a:pPr lvl="1">
              <a:lnSpc>
                <a:spcPct val="150000"/>
              </a:lnSpc>
            </a:pPr>
            <a:r>
              <a:rPr lang="en-GB" sz="2400" dirty="0"/>
              <a:t>the chances of your manuscript being accepted</a:t>
            </a:r>
          </a:p>
          <a:p>
            <a:pPr lvl="1">
              <a:lnSpc>
                <a:spcPct val="150000"/>
              </a:lnSpc>
            </a:pPr>
            <a:r>
              <a:rPr lang="en-GB" sz="2400" dirty="0"/>
              <a:t>encourage people to read it</a:t>
            </a:r>
          </a:p>
          <a:p>
            <a:pPr lvl="1">
              <a:lnSpc>
                <a:spcPct val="150000"/>
              </a:lnSpc>
            </a:pPr>
            <a:r>
              <a:rPr lang="en-GB" sz="2400" dirty="0"/>
              <a:t>and increase its impact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dirty="0"/>
              <a:t>Page </a:t>
            </a:r>
            <a:fld id="{2F4432FF-5EA5-4C7F-B1F8-4542D993CF2D}" type="slidenum">
              <a:rPr lang="en-GB" noProof="0" smtClean="0"/>
              <a:pPr/>
              <a:t>8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959438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9900" y="332657"/>
            <a:ext cx="11506199" cy="576064"/>
          </a:xfrm>
        </p:spPr>
        <p:txBody>
          <a:bodyPr/>
          <a:lstStyle/>
          <a:p>
            <a:r>
              <a:rPr lang="en-GB" sz="3600" dirty="0"/>
              <a:t>There’s more to abstract writing than meets the eye!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553800" y="1057276"/>
            <a:ext cx="4617600" cy="4949824"/>
          </a:xfrm>
        </p:spPr>
        <p:txBody>
          <a:bodyPr/>
          <a:lstStyle/>
          <a:p>
            <a:r>
              <a:rPr lang="en-GB" sz="2000" dirty="0"/>
              <a:t>What is an abstract?</a:t>
            </a:r>
          </a:p>
          <a:p>
            <a:endParaRPr lang="en-GB" sz="2000" dirty="0"/>
          </a:p>
          <a:p>
            <a:r>
              <a:rPr lang="en-GB" sz="2000" dirty="0"/>
              <a:t>What isn't it?</a:t>
            </a:r>
          </a:p>
          <a:p>
            <a:endParaRPr lang="en-GB" sz="2000" dirty="0"/>
          </a:p>
          <a:p>
            <a:r>
              <a:rPr lang="en-GB" sz="2000" dirty="0"/>
              <a:t>Abstract submission form</a:t>
            </a:r>
          </a:p>
          <a:p>
            <a:endParaRPr lang="en-GB" sz="2000" dirty="0"/>
          </a:p>
          <a:p>
            <a:r>
              <a:rPr lang="en-GB" sz="2000" dirty="0"/>
              <a:t>How long?</a:t>
            </a:r>
          </a:p>
          <a:p>
            <a:endParaRPr lang="en-GB" sz="2000" dirty="0"/>
          </a:p>
          <a:p>
            <a:r>
              <a:rPr lang="en-GB" sz="2000" dirty="0"/>
              <a:t>What should it include?</a:t>
            </a:r>
          </a:p>
          <a:p>
            <a:endParaRPr lang="en-GB" sz="2000" dirty="0"/>
          </a:p>
          <a:p>
            <a:r>
              <a:rPr lang="en-GB" sz="2000" dirty="0"/>
              <a:t>Writing style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633600" y="1146176"/>
            <a:ext cx="5558400" cy="4365624"/>
          </a:xfrm>
        </p:spPr>
        <p:txBody>
          <a:bodyPr/>
          <a:lstStyle/>
          <a:p>
            <a:r>
              <a:rPr lang="en-GB" sz="2000" dirty="0"/>
              <a:t>Why</a:t>
            </a:r>
          </a:p>
          <a:p>
            <a:endParaRPr lang="en-GB" sz="2000" dirty="0"/>
          </a:p>
          <a:p>
            <a:r>
              <a:rPr lang="en-GB" sz="2000" dirty="0"/>
              <a:t>How</a:t>
            </a:r>
          </a:p>
          <a:p>
            <a:endParaRPr lang="en-GB" sz="2000" dirty="0"/>
          </a:p>
          <a:p>
            <a:r>
              <a:rPr lang="en-GB" sz="2000" dirty="0"/>
              <a:t>What you found</a:t>
            </a:r>
          </a:p>
          <a:p>
            <a:endParaRPr lang="en-GB" sz="2000" dirty="0"/>
          </a:p>
          <a:p>
            <a:r>
              <a:rPr lang="en-GB" sz="2000" dirty="0"/>
              <a:t>Conclusion</a:t>
            </a:r>
          </a:p>
          <a:p>
            <a:endParaRPr lang="en-GB" sz="2000" dirty="0"/>
          </a:p>
          <a:p>
            <a:r>
              <a:rPr lang="en-GB" sz="2000" dirty="0"/>
              <a:t>Check sheet for success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2F4432FF-5EA5-4C7F-B1F8-4542D993CF2D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2888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399" y="260674"/>
            <a:ext cx="8136000" cy="504056"/>
          </a:xfrm>
        </p:spPr>
        <p:txBody>
          <a:bodyPr/>
          <a:lstStyle/>
          <a:p>
            <a:r>
              <a:rPr lang="en-GB" dirty="0"/>
              <a:t>What should it contain?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399" y="980729"/>
            <a:ext cx="12192000" cy="5546071"/>
          </a:xfrm>
        </p:spPr>
        <p:txBody>
          <a:bodyPr/>
          <a:lstStyle/>
          <a:p>
            <a:pPr algn="ctr">
              <a:buNone/>
            </a:pPr>
            <a:r>
              <a:rPr lang="en-GB" dirty="0"/>
              <a:t>A concise and clear summary of:</a:t>
            </a:r>
          </a:p>
          <a:p>
            <a:r>
              <a:rPr lang="en-GB" dirty="0"/>
              <a:t>What you set out to do and why</a:t>
            </a:r>
          </a:p>
          <a:p>
            <a:endParaRPr lang="en-GB" dirty="0"/>
          </a:p>
          <a:p>
            <a:r>
              <a:rPr lang="en-GB" dirty="0"/>
              <a:t>How you did it</a:t>
            </a:r>
          </a:p>
          <a:p>
            <a:endParaRPr lang="en-GB" dirty="0"/>
          </a:p>
          <a:p>
            <a:r>
              <a:rPr lang="en-GB" dirty="0"/>
              <a:t>What you found or think</a:t>
            </a:r>
          </a:p>
          <a:p>
            <a:endParaRPr lang="en-GB" dirty="0"/>
          </a:p>
          <a:p>
            <a:r>
              <a:rPr lang="en-GB" dirty="0"/>
              <a:t>Recommendations</a:t>
            </a:r>
          </a:p>
          <a:p>
            <a:endParaRPr lang="en-GB" b="1" dirty="0"/>
          </a:p>
          <a:p>
            <a:r>
              <a:rPr lang="en-GB" dirty="0"/>
              <a:t>Be capable of being read or understood independently of your paper or presentation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dirty="0"/>
              <a:t>Page </a:t>
            </a:r>
            <a:fld id="{2F4432FF-5EA5-4C7F-B1F8-4542D993CF2D}" type="slidenum">
              <a:rPr lang="en-GB" noProof="0" smtClean="0"/>
              <a:pPr/>
              <a:t>10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7000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15900"/>
            <a:ext cx="9782999" cy="548805"/>
          </a:xfrm>
        </p:spPr>
        <p:txBody>
          <a:bodyPr/>
          <a:lstStyle/>
          <a:p>
            <a:r>
              <a:rPr lang="en-GB" dirty="0"/>
              <a:t>What it isn't!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049" y="490302"/>
            <a:ext cx="11664951" cy="4761256"/>
          </a:xfrm>
        </p:spPr>
        <p:txBody>
          <a:bodyPr/>
          <a:lstStyle/>
          <a:p>
            <a:pPr algn="ctr">
              <a:lnSpc>
                <a:spcPct val="150000"/>
              </a:lnSpc>
              <a:buNone/>
            </a:pPr>
            <a:r>
              <a:rPr lang="en-GB" dirty="0"/>
              <a:t>It is </a:t>
            </a:r>
            <a:r>
              <a:rPr lang="en-GB" b="1" dirty="0"/>
              <a:t>NOT</a:t>
            </a:r>
            <a:r>
              <a:rPr lang="en-GB" dirty="0"/>
              <a:t>:</a:t>
            </a:r>
          </a:p>
          <a:p>
            <a:pPr>
              <a:lnSpc>
                <a:spcPct val="150000"/>
              </a:lnSpc>
            </a:pPr>
            <a:r>
              <a:rPr lang="en-GB" dirty="0"/>
              <a:t>An introduction – its purpose is to </a:t>
            </a:r>
            <a:r>
              <a:rPr lang="en-GB" u="sng" dirty="0"/>
              <a:t>summarise</a:t>
            </a:r>
            <a:r>
              <a:rPr lang="en-GB" dirty="0"/>
              <a:t> not introduce</a:t>
            </a:r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r>
              <a:rPr lang="en-GB" dirty="0"/>
              <a:t>A plan to which your report or presentation is written – it is written last to summarise what your report or presentation contains</a:t>
            </a:r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r>
              <a:rPr lang="en-GB" dirty="0"/>
              <a:t>Extracts from your main presentation or paper</a:t>
            </a:r>
          </a:p>
          <a:p>
            <a:pPr>
              <a:lnSpc>
                <a:spcPct val="150000"/>
              </a:lnSpc>
            </a:pPr>
            <a:endParaRPr lang="en-GB" dirty="0"/>
          </a:p>
          <a:p>
            <a:pPr lvl="8">
              <a:lnSpc>
                <a:spcPct val="150000"/>
              </a:lnSpc>
              <a:buNone/>
            </a:pPr>
            <a:r>
              <a:rPr lang="en-GB" b="1" dirty="0">
                <a:solidFill>
                  <a:schemeClr val="bg2"/>
                </a:solidFill>
              </a:rPr>
              <a:t>         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dirty="0"/>
              <a:t>Page </a:t>
            </a:r>
            <a:fld id="{2F4432FF-5EA5-4C7F-B1F8-4542D993CF2D}" type="slidenum">
              <a:rPr lang="en-GB" noProof="0" smtClean="0"/>
              <a:pPr/>
              <a:t>11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762283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Abstract submission 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5487" y="1116013"/>
            <a:ext cx="3340800" cy="4321175"/>
          </a:xfrm>
        </p:spPr>
        <p:txBody>
          <a:bodyPr/>
          <a:lstStyle/>
          <a:p>
            <a:r>
              <a:rPr lang="en-GB" sz="2000" dirty="0"/>
              <a:t> </a:t>
            </a:r>
            <a:r>
              <a:rPr lang="en-GB" sz="2000" b="1" dirty="0"/>
              <a:t>1. Submitter Information </a:t>
            </a:r>
          </a:p>
          <a:p>
            <a:r>
              <a:rPr lang="en-GB" sz="2000" dirty="0"/>
              <a:t>Name </a:t>
            </a:r>
          </a:p>
          <a:p>
            <a:r>
              <a:rPr lang="en-GB" sz="2000" dirty="0"/>
              <a:t>Institution </a:t>
            </a:r>
          </a:p>
          <a:p>
            <a:r>
              <a:rPr lang="en-GB" sz="2000" dirty="0"/>
              <a:t>Address </a:t>
            </a:r>
          </a:p>
          <a:p>
            <a:r>
              <a:rPr lang="en-GB" sz="2000" dirty="0"/>
              <a:t>Phone # Email </a:t>
            </a:r>
          </a:p>
          <a:p>
            <a:endParaRPr lang="en-GB" sz="2000" dirty="0"/>
          </a:p>
          <a:p>
            <a:endParaRPr lang="en-GB" sz="2000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8305368" y="1116013"/>
            <a:ext cx="3340800" cy="4321175"/>
          </a:xfrm>
        </p:spPr>
        <p:txBody>
          <a:bodyPr/>
          <a:lstStyle/>
          <a:p>
            <a:r>
              <a:rPr lang="en-GB" sz="2000" b="1" dirty="0"/>
              <a:t>3. Abstract (max. 300 words) </a:t>
            </a:r>
            <a:endParaRPr lang="en-GB" sz="2000" dirty="0"/>
          </a:p>
          <a:p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5"/>
          </p:nvPr>
        </p:nvSpPr>
        <p:spPr>
          <a:xfrm>
            <a:off x="4425599" y="1116013"/>
            <a:ext cx="3340800" cy="4321175"/>
          </a:xfrm>
        </p:spPr>
        <p:txBody>
          <a:bodyPr/>
          <a:lstStyle/>
          <a:p>
            <a:r>
              <a:rPr lang="en-GB" sz="2000" b="1" dirty="0"/>
              <a:t>2. Abstract Submission Details </a:t>
            </a:r>
          </a:p>
          <a:p>
            <a:r>
              <a:rPr lang="en-GB" sz="2000" dirty="0"/>
              <a:t>Title of Abstract </a:t>
            </a:r>
          </a:p>
          <a:p>
            <a:r>
              <a:rPr lang="en-GB" sz="2000" dirty="0"/>
              <a:t>Authors &amp; Affiliations (Surname + Initial) </a:t>
            </a:r>
          </a:p>
          <a:p>
            <a:r>
              <a:rPr lang="en-GB" sz="2000" dirty="0"/>
              <a:t>Oral/Poster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GB" noProof="0" dirty="0"/>
              <a:t>Page </a:t>
            </a:r>
            <a:fld id="{2F4432FF-5EA5-4C7F-B1F8-4542D993CF2D}" type="slidenum">
              <a:rPr lang="en-GB" noProof="0" smtClean="0"/>
              <a:pPr/>
              <a:t>12</a:t>
            </a:fld>
            <a:endParaRPr lang="en-GB" noProof="0" dirty="0"/>
          </a:p>
        </p:txBody>
      </p:sp>
      <p:sp>
        <p:nvSpPr>
          <p:cNvPr id="8" name="Rounded Rectangle 7"/>
          <p:cNvSpPr/>
          <p:nvPr/>
        </p:nvSpPr>
        <p:spPr>
          <a:xfrm>
            <a:off x="1847849" y="3683001"/>
            <a:ext cx="8629650" cy="2505075"/>
          </a:xfrm>
          <a:prstGeom prst="roundRect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sz="2000" dirty="0"/>
              <a:t>300 words will be adequate provided you write concisely &amp; are </a:t>
            </a:r>
            <a:r>
              <a:rPr lang="en-GB" sz="2000" b="1" u="sng" dirty="0"/>
              <a:t>summarising</a:t>
            </a:r>
            <a:r>
              <a:rPr lang="en-GB" sz="2000" dirty="0"/>
              <a:t>, not re-writing the contents of your presentation</a:t>
            </a:r>
          </a:p>
          <a:p>
            <a:endParaRPr lang="en-GB" sz="2000" dirty="0"/>
          </a:p>
          <a:p>
            <a:r>
              <a:rPr lang="en-GB" sz="2000" dirty="0"/>
              <a:t>Electronic databases automatically truncate abstracts beyond a certain length so keywords associated with your results, conclusions or recommendations may be omitted. (e.g. MEDLINE truncates everything beyond 400 words.)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0735BEC-04B4-4CE0-AA43-1259E01160F2}" type="datetime1">
              <a:rPr lang="en-US" smtClean="0"/>
              <a:t>12/9/2019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9998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ASCN submission process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5" t="13206" r="11501" b="12305"/>
          <a:stretch/>
        </p:blipFill>
        <p:spPr>
          <a:xfrm>
            <a:off x="565783" y="1057274"/>
            <a:ext cx="11060431" cy="5019755"/>
          </a:xfr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AFD0-28ED-4294-937F-895CCA849EE1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8069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43D08-2740-40A4-BCC0-2482282D6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WCET/ASCN Abstract 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7EC3AC-1294-4E50-9D2D-3F3008A209D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br>
              <a:rPr lang="en-GB" dirty="0"/>
            </a:br>
            <a:r>
              <a:rPr lang="en-GB" dirty="0"/>
              <a:t>The abstract length must be a minimum of 200 words and a maximum of 300 words, anything more than 300 words will not be reviewed. </a:t>
            </a:r>
          </a:p>
          <a:p>
            <a:r>
              <a:rPr lang="en-GB" dirty="0"/>
              <a:t>Abstract titles should be short, but informative, indicating key points. Supplemental materials (photos, articles or reports) are prohibited. </a:t>
            </a:r>
          </a:p>
          <a:p>
            <a:r>
              <a:rPr lang="en-GB" dirty="0"/>
              <a:t>During submission you will be asked to indicate your preference of presentation (oral/poster), if the work has been presented before, and any conflict of interest must be given. </a:t>
            </a:r>
          </a:p>
          <a:p>
            <a:r>
              <a:rPr lang="en-GB" dirty="0"/>
              <a:t>The primary/submitting author will receive an email message confirming receipt of the abstract, and must keep co-authors informed and updated. 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C9511-A062-4E6B-BF9F-DB30859DD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2DC8E-860B-469C-B6A0-E1848A0B5609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FB7B93-0537-4049-A7DB-419C0250553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2C56DC-5CFB-436C-98E2-8050F276599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Page </a:t>
            </a:r>
            <a:fld id="{45D37B1E-C366-494F-A587-962AD9AABC83}" type="slidenum">
              <a:rPr lang="en-GB" smtClean="0"/>
              <a:pPr/>
              <a:t>14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03DB730-FCA3-466F-A6C5-B2B98DCA9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8434"/>
            <a:ext cx="121920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250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699" y="116757"/>
            <a:ext cx="8136000" cy="360040"/>
          </a:xfrm>
        </p:spPr>
        <p:txBody>
          <a:bodyPr/>
          <a:lstStyle/>
          <a:p>
            <a:r>
              <a:rPr lang="en-GB" sz="3600" dirty="0"/>
              <a:t>What should it include?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774700"/>
            <a:ext cx="11303000" cy="5111301"/>
          </a:xfrm>
        </p:spPr>
        <p:txBody>
          <a:bodyPr/>
          <a:lstStyle/>
          <a:p>
            <a:r>
              <a:rPr lang="en-GB" dirty="0"/>
              <a:t>Title 	– The title is important, short attention catching titles are the most effective.</a:t>
            </a:r>
          </a:p>
          <a:p>
            <a:pPr marL="0" indent="0">
              <a:buNone/>
            </a:pPr>
            <a:r>
              <a:rPr lang="en-GB" dirty="0"/>
              <a:t>But the title describes the subject you are writing about. You should limit the length of the title to no more than 12 words</a:t>
            </a:r>
          </a:p>
          <a:p>
            <a:endParaRPr lang="en-GB" dirty="0"/>
          </a:p>
          <a:p>
            <a:r>
              <a:rPr lang="en-GB" dirty="0"/>
              <a:t>Purpose 		          –	Why</a:t>
            </a:r>
          </a:p>
          <a:p>
            <a:endParaRPr lang="en-GB" dirty="0"/>
          </a:p>
          <a:p>
            <a:r>
              <a:rPr lang="en-GB" dirty="0"/>
              <a:t>Methodology 		–	How</a:t>
            </a:r>
          </a:p>
          <a:p>
            <a:endParaRPr lang="en-GB" dirty="0"/>
          </a:p>
          <a:p>
            <a:r>
              <a:rPr lang="en-GB" dirty="0"/>
              <a:t>Results and conclusions 	– 	What you found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dirty="0"/>
              <a:t>Page </a:t>
            </a:r>
            <a:fld id="{2F4432FF-5EA5-4C7F-B1F8-4542D993CF2D}" type="slidenum">
              <a:rPr lang="en-GB" noProof="0" smtClean="0"/>
              <a:pPr/>
              <a:t>15</a:t>
            </a:fld>
            <a:endParaRPr lang="en-GB" noProof="0" dirty="0"/>
          </a:p>
        </p:txBody>
      </p:sp>
      <p:sp>
        <p:nvSpPr>
          <p:cNvPr id="5" name="Rounded Rectangle 4"/>
          <p:cNvSpPr/>
          <p:nvPr/>
        </p:nvSpPr>
        <p:spPr>
          <a:xfrm>
            <a:off x="7493000" y="2247900"/>
            <a:ext cx="4241800" cy="2828926"/>
          </a:xfrm>
          <a:prstGeom prst="roundRect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sz="2000" dirty="0"/>
              <a:t>Avoid the use of the personal pronouns "I" &amp; "We“</a:t>
            </a:r>
          </a:p>
          <a:p>
            <a:endParaRPr lang="en-GB" sz="2000" dirty="0"/>
          </a:p>
          <a:p>
            <a:r>
              <a:rPr lang="en-GB" sz="2000" dirty="0"/>
              <a:t>An abstract should not normally contain references</a:t>
            </a:r>
          </a:p>
          <a:p>
            <a:endParaRPr lang="en-GB" sz="2000" dirty="0"/>
          </a:p>
          <a:p>
            <a:r>
              <a:rPr lang="en-GB" sz="2000" dirty="0"/>
              <a:t>Use the present tense to describe results &amp; conclusions</a:t>
            </a:r>
          </a:p>
        </p:txBody>
      </p:sp>
    </p:spTree>
    <p:extLst>
      <p:ext uri="{BB962C8B-B14F-4D97-AF65-F5344CB8AC3E}">
        <p14:creationId xmlns:p14="http://schemas.microsoft.com/office/powerpoint/2010/main" val="17550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6998" y="1027113"/>
            <a:ext cx="3390901" cy="5290887"/>
          </a:xfrm>
        </p:spPr>
        <p:txBody>
          <a:bodyPr/>
          <a:lstStyle/>
          <a:p>
            <a:r>
              <a:rPr lang="en-GB" dirty="0"/>
              <a:t>Why did you undertake the case study/audit? </a:t>
            </a:r>
          </a:p>
          <a:p>
            <a:r>
              <a:rPr lang="en-GB" dirty="0"/>
              <a:t>Big picture problem or topic widely debated in your field</a:t>
            </a:r>
          </a:p>
          <a:p>
            <a:r>
              <a:rPr lang="en-GB" dirty="0"/>
              <a:t>Gap in the literature on this topic</a:t>
            </a:r>
          </a:p>
          <a:p>
            <a:r>
              <a:rPr lang="en-GB" dirty="0"/>
              <a:t> Lack of consistency in patient management</a:t>
            </a:r>
          </a:p>
          <a:p>
            <a:r>
              <a:rPr lang="en-GB" dirty="0"/>
              <a:t>Your project fills this gap “My paper addresses the issue of xx with special attention to xxx”</a:t>
            </a:r>
          </a:p>
          <a:p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8059012" y="1089026"/>
            <a:ext cx="4132988" cy="513397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dirty="0"/>
              <a:t>What did you find?  </a:t>
            </a:r>
          </a:p>
          <a:p>
            <a:pPr>
              <a:lnSpc>
                <a:spcPct val="150000"/>
              </a:lnSpc>
            </a:pPr>
            <a:r>
              <a:rPr lang="en-GB" dirty="0"/>
              <a:t>State </a:t>
            </a:r>
            <a:r>
              <a:rPr lang="en-GB" b="1" dirty="0"/>
              <a:t>specific</a:t>
            </a:r>
            <a:r>
              <a:rPr lang="en-GB" dirty="0"/>
              <a:t> outcomes &amp; draw conclusions</a:t>
            </a:r>
          </a:p>
          <a:p>
            <a:pPr>
              <a:lnSpc>
                <a:spcPct val="150000"/>
              </a:lnSpc>
            </a:pPr>
            <a:r>
              <a:rPr lang="en-GB" dirty="0"/>
              <a:t>Strong Conclusion!  (“In conclusion, this project, by closely examining </a:t>
            </a:r>
            <a:r>
              <a:rPr lang="en-GB" dirty="0" err="1"/>
              <a:t>xxxxx</a:t>
            </a:r>
            <a:r>
              <a:rPr lang="en-GB" dirty="0"/>
              <a:t>, sheds new light on the rarely acknowledged issue of </a:t>
            </a:r>
            <a:r>
              <a:rPr lang="en-GB" dirty="0" err="1"/>
              <a:t>xxxxx</a:t>
            </a:r>
            <a:r>
              <a:rPr lang="en-GB" dirty="0"/>
              <a:t>”)</a:t>
            </a:r>
          </a:p>
          <a:p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6"/>
          </p:nvPr>
        </p:nvSpPr>
        <p:spPr>
          <a:xfrm>
            <a:off x="4399106" y="1089026"/>
            <a:ext cx="3043094" cy="4321175"/>
          </a:xfrm>
        </p:spPr>
        <p:txBody>
          <a:bodyPr/>
          <a:lstStyle/>
          <a:p>
            <a:r>
              <a:rPr lang="en-GB" dirty="0"/>
              <a:t>What did you do?</a:t>
            </a:r>
          </a:p>
          <a:p>
            <a:endParaRPr lang="en-GB" dirty="0"/>
          </a:p>
          <a:p>
            <a:r>
              <a:rPr lang="en-GB" dirty="0"/>
              <a:t>Audit</a:t>
            </a:r>
          </a:p>
          <a:p>
            <a:endParaRPr lang="en-GB" dirty="0"/>
          </a:p>
          <a:p>
            <a:r>
              <a:rPr lang="en-GB" dirty="0"/>
              <a:t>Case history</a:t>
            </a:r>
          </a:p>
          <a:p>
            <a:endParaRPr lang="en-GB" dirty="0"/>
          </a:p>
          <a:p>
            <a:r>
              <a:rPr lang="en-GB" dirty="0"/>
              <a:t>Review of the literature</a:t>
            </a:r>
          </a:p>
          <a:p>
            <a:endParaRPr lang="en-GB" dirty="0"/>
          </a:p>
          <a:p>
            <a:r>
              <a:rPr lang="en-GB" dirty="0"/>
              <a:t>Research study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 noProof="0" dirty="0"/>
              <a:t>Page </a:t>
            </a:r>
            <a:fld id="{2F4432FF-5EA5-4C7F-B1F8-4542D993CF2D}" type="slidenum">
              <a:rPr lang="en-GB" noProof="0" smtClean="0"/>
              <a:pPr/>
              <a:t>16</a:t>
            </a:fld>
            <a:endParaRPr lang="en-GB" noProof="0" dirty="0"/>
          </a:p>
        </p:txBody>
      </p:sp>
      <p:sp>
        <p:nvSpPr>
          <p:cNvPr id="8" name="Rectangle 7"/>
          <p:cNvSpPr/>
          <p:nvPr/>
        </p:nvSpPr>
        <p:spPr>
          <a:xfrm>
            <a:off x="1348807" y="181227"/>
            <a:ext cx="1315734" cy="762358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GB" sz="4800" dirty="0">
                <a:solidFill>
                  <a:schemeClr val="accent1"/>
                </a:solidFill>
                <a:latin typeface="+mj-lt"/>
              </a:rPr>
              <a:t>Why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EBF779D4-F1E4-464A-B29E-EB2B214FA5DF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2A377B-6365-4B80-A5ED-200DFFCAF8AD}"/>
              </a:ext>
            </a:extLst>
          </p:cNvPr>
          <p:cNvSpPr/>
          <p:nvPr/>
        </p:nvSpPr>
        <p:spPr>
          <a:xfrm>
            <a:off x="8626533" y="181227"/>
            <a:ext cx="1608848" cy="762358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GB" sz="4800" dirty="0">
                <a:solidFill>
                  <a:schemeClr val="accent1"/>
                </a:solidFill>
                <a:latin typeface="+mj-lt"/>
              </a:rPr>
              <a:t>What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2763BD-A985-48DD-8E88-C7217D8F1452}"/>
              </a:ext>
            </a:extLst>
          </p:cNvPr>
          <p:cNvSpPr/>
          <p:nvPr/>
        </p:nvSpPr>
        <p:spPr>
          <a:xfrm>
            <a:off x="4881599" y="181227"/>
            <a:ext cx="1411045" cy="762358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GB" sz="4800" dirty="0">
                <a:solidFill>
                  <a:schemeClr val="accent1"/>
                </a:solidFill>
                <a:latin typeface="+mj-lt"/>
              </a:rPr>
              <a:t>How</a:t>
            </a:r>
          </a:p>
        </p:txBody>
      </p:sp>
    </p:spTree>
    <p:extLst>
      <p:ext uri="{BB962C8B-B14F-4D97-AF65-F5344CB8AC3E}">
        <p14:creationId xmlns:p14="http://schemas.microsoft.com/office/powerpoint/2010/main" val="1702506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1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3000"/>
              </a:lnSpc>
              <a:spcBef>
                <a:spcPct val="0"/>
              </a:spcBef>
              <a:spcAft>
                <a:spcPct val="0"/>
              </a:spcAft>
            </a:pPr>
            <a:endParaRPr lang="da-DK" sz="4000" dirty="0" err="1">
              <a:latin typeface="Coloplast" pitchFamily="50" charset="0"/>
              <a:ea typeface="+mj-ea"/>
              <a:cs typeface="+mj-cs"/>
              <a:sym typeface="Coloplast" pitchFamily="50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2FAE8-E433-4B02-9E6E-F0FAA1E8034B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 smtClean="0"/>
              <a:pPr/>
              <a:t>17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Group discussion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09052" y="1413302"/>
            <a:ext cx="5641648" cy="3133298"/>
          </a:xfrm>
          <a:prstGeom prst="rect">
            <a:avLst/>
          </a:prstGeom>
          <a:noFill/>
        </p:spPr>
        <p:txBody>
          <a:bodyPr wrap="square" lIns="180000" tIns="0" rIns="72000" bIns="0" rtlCol="0">
            <a:noAutofit/>
          </a:bodyPr>
          <a:lstStyle/>
          <a:p>
            <a:pPr>
              <a:spcBef>
                <a:spcPts val="600"/>
              </a:spcBef>
            </a:pPr>
            <a:r>
              <a:rPr lang="en-US" sz="2800" dirty="0">
                <a:solidFill>
                  <a:schemeClr val="bg2"/>
                </a:solidFill>
              </a:rPr>
              <a:t>What ideas come to mind?</a:t>
            </a:r>
          </a:p>
          <a:p>
            <a:pPr>
              <a:spcBef>
                <a:spcPts val="600"/>
              </a:spcBef>
            </a:pPr>
            <a:endParaRPr lang="en-US" sz="2800" dirty="0">
              <a:solidFill>
                <a:schemeClr val="bg2"/>
              </a:solidFill>
            </a:endParaRPr>
          </a:p>
          <a:p>
            <a:pPr>
              <a:spcBef>
                <a:spcPts val="600"/>
              </a:spcBef>
            </a:pPr>
            <a:r>
              <a:rPr lang="en-US" sz="2800" dirty="0">
                <a:solidFill>
                  <a:schemeClr val="bg2"/>
                </a:solidFill>
              </a:rPr>
              <a:t>Pick 1 idea &amp; outline an abstract together </a:t>
            </a:r>
          </a:p>
        </p:txBody>
      </p:sp>
    </p:spTree>
    <p:extLst>
      <p:ext uri="{BB962C8B-B14F-4D97-AF65-F5344CB8AC3E}">
        <p14:creationId xmlns:p14="http://schemas.microsoft.com/office/powerpoint/2010/main" val="3508047232"/>
      </p:ext>
    </p:extLst>
  </p:cSld>
  <p:clrMapOvr>
    <a:masterClrMapping/>
  </p:clrMapOvr>
  <p:transition spd="slow"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6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3000"/>
              </a:lnSpc>
              <a:spcBef>
                <a:spcPct val="0"/>
              </a:spcBef>
              <a:spcAft>
                <a:spcPct val="0"/>
              </a:spcAft>
            </a:pPr>
            <a:endParaRPr lang="da-DK" sz="4000" dirty="0" err="1">
              <a:latin typeface="Coloplast" pitchFamily="50" charset="0"/>
              <a:ea typeface="+mj-ea"/>
              <a:cs typeface="+mj-cs"/>
              <a:sym typeface="Coloplast" pitchFamily="50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053" y="245193"/>
            <a:ext cx="4968548" cy="1044000"/>
          </a:xfrm>
        </p:spPr>
        <p:txBody>
          <a:bodyPr/>
          <a:lstStyle/>
          <a:p>
            <a:r>
              <a:rPr lang="en-GB" b="0" dirty="0"/>
              <a:t>Writing a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 smtClean="0"/>
              <a:pPr/>
              <a:t>18</a:t>
            </a:fld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6131253" y="898825"/>
            <a:ext cx="5324148" cy="1484854"/>
          </a:xfrm>
          <a:prstGeom prst="rect">
            <a:avLst/>
          </a:prstGeom>
          <a:noFill/>
        </p:spPr>
        <p:txBody>
          <a:bodyPr wrap="square" lIns="180000" tIns="0" rIns="72000" bIns="0" rtlCol="0">
            <a:noAutofit/>
          </a:bodyPr>
          <a:lstStyle/>
          <a:p>
            <a:r>
              <a:rPr lang="en-GB" sz="2000" dirty="0"/>
              <a:t>Key points in preparing a presentation</a:t>
            </a:r>
          </a:p>
          <a:p>
            <a:endParaRPr lang="en-GB" sz="2000" dirty="0"/>
          </a:p>
          <a:p>
            <a:r>
              <a:rPr lang="en-GB" sz="2000" dirty="0"/>
              <a:t>Managing presentation nerves</a:t>
            </a:r>
          </a:p>
          <a:p>
            <a:endParaRPr lang="en-GB" sz="20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7662630" y="2529204"/>
            <a:ext cx="226139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665553" y="5947850"/>
            <a:ext cx="226139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309053" y="3037311"/>
            <a:ext cx="5324147" cy="281541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2000" b="1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228696" y="3127851"/>
            <a:ext cx="6096000" cy="234461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dirty="0"/>
              <a:t>What's the purpose of the presentation?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What is the structure of the presentation?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Who is the audience?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How can I deliver my talk confidently?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What strategies can help me handle questions?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2A53-61D7-4859-9E3B-116E9A29564B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4366" name="Picture 30" descr="7b603901-1454-4d6a-8052-e19a98ab1fec@eurprd03">
            <a:extLst>
              <a:ext uri="{FF2B5EF4-FFF2-40B4-BE49-F238E27FC236}">
                <a16:creationId xmlns:a16="http://schemas.microsoft.com/office/drawing/2014/main" id="{075324C2-8908-43C3-8FDF-1BC8F9666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6074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52669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What is the purpose of the presentation?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188" y="887125"/>
            <a:ext cx="5002212" cy="503107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dirty="0"/>
              <a:t>Clear</a:t>
            </a:r>
          </a:p>
          <a:p>
            <a:pPr>
              <a:lnSpc>
                <a:spcPct val="150000"/>
              </a:lnSpc>
            </a:pPr>
            <a:r>
              <a:rPr lang="en-GB" dirty="0"/>
              <a:t>Focussed</a:t>
            </a:r>
          </a:p>
          <a:p>
            <a:pPr>
              <a:lnSpc>
                <a:spcPct val="150000"/>
              </a:lnSpc>
            </a:pPr>
            <a:r>
              <a:rPr lang="en-GB" dirty="0"/>
              <a:t>Is your presentation to inform, persuade, entertain, demonstrate?</a:t>
            </a:r>
          </a:p>
          <a:p>
            <a:pPr>
              <a:lnSpc>
                <a:spcPct val="150000"/>
              </a:lnSpc>
            </a:pPr>
            <a:r>
              <a:rPr lang="en-GB" dirty="0"/>
              <a:t>What should the presentation include &amp; omit?</a:t>
            </a:r>
          </a:p>
          <a:p>
            <a:pPr>
              <a:lnSpc>
                <a:spcPct val="150000"/>
              </a:lnSpc>
            </a:pPr>
            <a:r>
              <a:rPr lang="en-GB" dirty="0"/>
              <a:t>You can’t cram everything in!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/>
              <a:t>Page </a:t>
            </a:r>
            <a:fld id="{2F4432FF-5EA5-4C7F-B1F8-4542D993CF2D}" type="slidenum">
              <a:rPr lang="en-GB" noProof="0" smtClean="0"/>
              <a:pPr/>
              <a:t>19</a:t>
            </a:fld>
            <a:endParaRPr lang="en-GB" noProof="0"/>
          </a:p>
        </p:txBody>
      </p:sp>
      <p:sp>
        <p:nvSpPr>
          <p:cNvPr id="5" name="TextBox 4"/>
          <p:cNvSpPr txBox="1"/>
          <p:nvPr/>
        </p:nvSpPr>
        <p:spPr>
          <a:xfrm>
            <a:off x="5461200" y="990600"/>
            <a:ext cx="6248200" cy="3200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GB" sz="2400" b="1" dirty="0">
                <a:solidFill>
                  <a:schemeClr val="tx2"/>
                </a:solidFill>
              </a:rPr>
              <a:t>Introduction –tell them what you are going </a:t>
            </a:r>
          </a:p>
          <a:p>
            <a:r>
              <a:rPr lang="en-GB" sz="2400" b="1" dirty="0">
                <a:solidFill>
                  <a:schemeClr val="tx2"/>
                </a:solidFill>
              </a:rPr>
              <a:t>to tell them</a:t>
            </a:r>
          </a:p>
          <a:p>
            <a:endParaRPr lang="en-GB" sz="2400" b="1" dirty="0">
              <a:solidFill>
                <a:schemeClr val="tx2"/>
              </a:solidFill>
            </a:endParaRPr>
          </a:p>
          <a:p>
            <a:r>
              <a:rPr lang="en-GB" sz="2400" b="1" dirty="0">
                <a:solidFill>
                  <a:schemeClr val="tx2"/>
                </a:solidFill>
              </a:rPr>
              <a:t>Main body –tell them</a:t>
            </a:r>
          </a:p>
          <a:p>
            <a:endParaRPr lang="en-GB" sz="2400" b="1" dirty="0">
              <a:solidFill>
                <a:schemeClr val="tx2"/>
              </a:solidFill>
            </a:endParaRPr>
          </a:p>
          <a:p>
            <a:r>
              <a:rPr lang="en-GB" sz="2400" b="1" dirty="0">
                <a:solidFill>
                  <a:schemeClr val="tx2"/>
                </a:solidFill>
              </a:rPr>
              <a:t>Conclusion –tell them why what you </a:t>
            </a:r>
          </a:p>
          <a:p>
            <a:r>
              <a:rPr lang="en-GB" sz="2400" b="1" dirty="0">
                <a:solidFill>
                  <a:schemeClr val="tx2"/>
                </a:solidFill>
              </a:rPr>
              <a:t>told them is important to them</a:t>
            </a:r>
          </a:p>
        </p:txBody>
      </p:sp>
    </p:spTree>
    <p:extLst>
      <p:ext uri="{BB962C8B-B14F-4D97-AF65-F5344CB8AC3E}">
        <p14:creationId xmlns:p14="http://schemas.microsoft.com/office/powerpoint/2010/main" val="354370506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2688D8B-2353-45FF-A37C-5100E112D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Less is more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C95C4FE-F594-47F6-A036-D12D9FF9134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EE401A-7F8D-4887-BA25-78B461CC377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18250"/>
            <a:ext cx="579438" cy="207963"/>
          </a:xfrm>
        </p:spPr>
        <p:txBody>
          <a:bodyPr/>
          <a:lstStyle/>
          <a:p>
            <a:r>
              <a:rPr lang="en-GB" noProof="0"/>
              <a:t>Page </a:t>
            </a:r>
            <a:fld id="{2F4432FF-5EA5-4C7F-B1F8-4542D993CF2D}" type="slidenum">
              <a:rPr lang="en-GB" noProof="0" smtClean="0"/>
              <a:pPr/>
              <a:t>20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6807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8788" y="1042714"/>
            <a:ext cx="10741024" cy="4318273"/>
          </a:xfrm>
        </p:spPr>
        <p:txBody>
          <a:bodyPr/>
          <a:lstStyle/>
          <a:p>
            <a:r>
              <a:rPr lang="en-GB" dirty="0"/>
              <a:t>Tell them who you are and why you are giving the presentation </a:t>
            </a:r>
          </a:p>
          <a:p>
            <a:endParaRPr lang="en-GB" dirty="0"/>
          </a:p>
          <a:p>
            <a:r>
              <a:rPr lang="en-GB" dirty="0"/>
              <a:t>Tell them what the presentation is about</a:t>
            </a:r>
          </a:p>
          <a:p>
            <a:endParaRPr lang="en-GB" dirty="0"/>
          </a:p>
          <a:p>
            <a:r>
              <a:rPr lang="en-GB" dirty="0"/>
              <a:t>Tell them what your objectives are</a:t>
            </a:r>
          </a:p>
          <a:p>
            <a:endParaRPr lang="en-GB" dirty="0"/>
          </a:p>
          <a:p>
            <a:r>
              <a:rPr lang="en-GB" dirty="0"/>
              <a:t>Tell them what the background to the presentation is</a:t>
            </a:r>
          </a:p>
          <a:p>
            <a:endParaRPr lang="en-GB" dirty="0"/>
          </a:p>
          <a:p>
            <a:r>
              <a:rPr lang="en-GB" dirty="0"/>
              <a:t>Tell them what they will gain from listening to you!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/>
              <a:t>Page </a:t>
            </a:r>
            <a:fld id="{2F4432FF-5EA5-4C7F-B1F8-4542D993CF2D}" type="slidenum">
              <a:rPr lang="en-GB" noProof="0" smtClean="0"/>
              <a:pPr/>
              <a:t>21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138206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Main body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486" y="1209824"/>
            <a:ext cx="8977313" cy="4329208"/>
          </a:xfrm>
        </p:spPr>
        <p:txBody>
          <a:bodyPr/>
          <a:lstStyle/>
          <a:p>
            <a:r>
              <a:rPr lang="en-GB" dirty="0"/>
              <a:t>Give the details of your project in a logical and smooth order</a:t>
            </a:r>
          </a:p>
          <a:p>
            <a:endParaRPr lang="en-GB" dirty="0"/>
          </a:p>
          <a:p>
            <a:r>
              <a:rPr lang="en-GB" dirty="0"/>
              <a:t>Use anecdotes and real examples to illustrate your points</a:t>
            </a:r>
          </a:p>
          <a:p>
            <a:endParaRPr lang="en-GB" dirty="0"/>
          </a:p>
          <a:p>
            <a:r>
              <a:rPr lang="en-GB" dirty="0"/>
              <a:t>Tell the audience how this information applies to them</a:t>
            </a:r>
          </a:p>
          <a:p>
            <a:endParaRPr lang="en-GB" dirty="0"/>
          </a:p>
          <a:p>
            <a:r>
              <a:rPr lang="en-GB" dirty="0"/>
              <a:t>Back up the claims you made at the start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/>
              <a:t>Page </a:t>
            </a:r>
            <a:fld id="{2F4432FF-5EA5-4C7F-B1F8-4542D993CF2D}" type="slidenum">
              <a:rPr lang="en-GB" noProof="0" smtClean="0"/>
              <a:pPr/>
              <a:t>22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7974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488" y="1157014"/>
            <a:ext cx="10741024" cy="4318273"/>
          </a:xfrm>
        </p:spPr>
        <p:txBody>
          <a:bodyPr/>
          <a:lstStyle/>
          <a:p>
            <a:r>
              <a:rPr lang="en-GB" dirty="0"/>
              <a:t>Summarise your key points</a:t>
            </a:r>
          </a:p>
          <a:p>
            <a:endParaRPr lang="en-GB" dirty="0"/>
          </a:p>
          <a:p>
            <a:r>
              <a:rPr lang="en-GB" dirty="0"/>
              <a:t>Remind the audience of how this can help/support their practice</a:t>
            </a:r>
          </a:p>
          <a:p>
            <a:endParaRPr lang="en-GB" dirty="0"/>
          </a:p>
          <a:p>
            <a:r>
              <a:rPr lang="en-GB" dirty="0"/>
              <a:t>Give them your contact details in case they require further information</a:t>
            </a:r>
          </a:p>
          <a:p>
            <a:endParaRPr lang="en-GB" dirty="0"/>
          </a:p>
          <a:p>
            <a:r>
              <a:rPr lang="en-GB" dirty="0"/>
              <a:t>Invite questions</a:t>
            </a:r>
          </a:p>
          <a:p>
            <a:endParaRPr lang="en-GB" dirty="0"/>
          </a:p>
          <a:p>
            <a:r>
              <a:rPr lang="en-GB" dirty="0"/>
              <a:t>Say thank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/>
              <a:t>Page </a:t>
            </a:r>
            <a:fld id="{2F4432FF-5EA5-4C7F-B1F8-4542D993CF2D}" type="slidenum">
              <a:rPr lang="en-GB" noProof="0" smtClean="0"/>
              <a:pPr/>
              <a:t>23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50821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Handling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888" y="1195114"/>
            <a:ext cx="10741024" cy="464688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dirty="0"/>
              <a:t>Difficult –not a mind reader!</a:t>
            </a:r>
          </a:p>
          <a:p>
            <a:pPr>
              <a:lnSpc>
                <a:spcPct val="150000"/>
              </a:lnSpc>
            </a:pPr>
            <a:r>
              <a:rPr lang="en-GB" dirty="0"/>
              <a:t>But you can prepare</a:t>
            </a:r>
          </a:p>
          <a:p>
            <a:pPr>
              <a:lnSpc>
                <a:spcPct val="150000"/>
              </a:lnSpc>
            </a:pPr>
            <a:r>
              <a:rPr lang="en-GB" dirty="0"/>
              <a:t>Look through your presentation and identify the key messages and think of questions that could be asked on each point</a:t>
            </a:r>
          </a:p>
          <a:p>
            <a:pPr>
              <a:lnSpc>
                <a:spcPct val="150000"/>
              </a:lnSpc>
            </a:pPr>
            <a:r>
              <a:rPr lang="en-GB" dirty="0"/>
              <a:t>Never bluff, if you don’t know say</a:t>
            </a:r>
          </a:p>
          <a:p>
            <a:pPr>
              <a:lnSpc>
                <a:spcPct val="150000"/>
              </a:lnSpc>
            </a:pPr>
            <a:r>
              <a:rPr lang="en-GB" dirty="0"/>
              <a:t>‘that’s an interesting question, unfortunately I can’t answer it but perhaps a member of the audience might be able to contribute’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/>
              <a:t>Page </a:t>
            </a:r>
            <a:fld id="{2F4432FF-5EA5-4C7F-B1F8-4542D993CF2D}" type="slidenum">
              <a:rPr lang="en-GB" noProof="0" smtClean="0"/>
              <a:pPr/>
              <a:t>24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65518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Body language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04800" y="1412776"/>
            <a:ext cx="6007224" cy="4088024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GB" sz="2000" dirty="0"/>
              <a:t>DO: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Stand up straight &amp; face the audience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Hold your head high, chin up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Use your hands to reinforce &amp; emphasise a point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Vary your gestures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Nod you head &amp; smile to emphasise your point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Make eye contact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750868" y="1463625"/>
            <a:ext cx="4715644" cy="398632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GB" sz="2000" dirty="0"/>
              <a:t>Don’t: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Shuffle your feet &amp; sway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Constantly rub an eye, nose or ear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Keep clearing your throat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Clench your hands or point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Cross your arms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Continuous eye contact or stare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/>
              <a:t>Page </a:t>
            </a:r>
            <a:fld id="{2F4432FF-5EA5-4C7F-B1F8-4542D993CF2D}" type="slidenum">
              <a:rPr lang="en-GB" noProof="0" smtClean="0"/>
              <a:pPr/>
              <a:t>25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5532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6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3000"/>
              </a:lnSpc>
              <a:spcBef>
                <a:spcPct val="0"/>
              </a:spcBef>
              <a:spcAft>
                <a:spcPct val="0"/>
              </a:spcAft>
            </a:pPr>
            <a:endParaRPr lang="da-DK" sz="4000" dirty="0" err="1">
              <a:latin typeface="Coloplast" pitchFamily="50" charset="0"/>
              <a:ea typeface="+mj-ea"/>
              <a:cs typeface="+mj-cs"/>
              <a:sym typeface="Coloplast" pitchFamily="50" charset="0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4162A-663A-4905-B455-B4888250372E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 smtClean="0"/>
              <a:pPr/>
              <a:t>26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813" y="349610"/>
            <a:ext cx="3943852" cy="924203"/>
          </a:xfrm>
        </p:spPr>
        <p:txBody>
          <a:bodyPr/>
          <a:lstStyle/>
          <a:p>
            <a:r>
              <a:rPr lang="en-GB" sz="3200" b="0" dirty="0"/>
              <a:t>Writing for publication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72025" y="349609"/>
            <a:ext cx="7000875" cy="6117865"/>
          </a:xfrm>
          <a:prstGeom prst="rect">
            <a:avLst/>
          </a:prstGeom>
          <a:noFill/>
        </p:spPr>
        <p:txBody>
          <a:bodyPr wrap="square" lIns="180000" tIns="0" rIns="72000" bIns="0" rtlCol="0">
            <a:noAutofit/>
          </a:bodyPr>
          <a:lstStyle/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bg1"/>
                </a:solidFill>
              </a:rPr>
              <a:t>How do we get an idea, a case study, an audit, a service development on paper and in front of the right audience? </a:t>
            </a:r>
          </a:p>
          <a:p>
            <a:pPr>
              <a:lnSpc>
                <a:spcPct val="150000"/>
              </a:lnSpc>
            </a:pPr>
            <a:endParaRPr lang="en-GB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bg1"/>
                </a:solidFill>
              </a:rPr>
              <a:t>What's the purpose of the paper?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bg1"/>
                </a:solidFill>
              </a:rPr>
              <a:t>What is the structure of the paper?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bg1"/>
                </a:solidFill>
              </a:rPr>
              <a:t>Who is the audience?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bg1"/>
                </a:solidFill>
              </a:rPr>
              <a:t>How can I make sure my message is clear and impactful ?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bg1"/>
                </a:solidFill>
              </a:rPr>
              <a:t>Understanding the submission process</a:t>
            </a:r>
          </a:p>
          <a:p>
            <a:endParaRPr lang="en-GB" sz="2000" dirty="0">
              <a:solidFill>
                <a:schemeClr val="bg1"/>
              </a:solidFill>
            </a:endParaRPr>
          </a:p>
          <a:p>
            <a:endParaRPr lang="en-GB" sz="2000" dirty="0">
              <a:solidFill>
                <a:schemeClr val="bg1"/>
              </a:solidFill>
            </a:endParaRPr>
          </a:p>
          <a:p>
            <a:endParaRPr lang="en-GB" sz="2000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7665553" y="5947850"/>
            <a:ext cx="226139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88352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113D14F-7F22-449D-A79A-3D0DA2F3F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publish?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06559F-31A1-4FA7-AA99-43C701A173F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/>
              <a:t>Get your voice heard</a:t>
            </a:r>
          </a:p>
          <a:p>
            <a:r>
              <a:rPr lang="en-GB" dirty="0"/>
              <a:t>Advance your career</a:t>
            </a:r>
          </a:p>
          <a:p>
            <a:r>
              <a:rPr lang="en-GB" dirty="0"/>
              <a:t>Share your expertise/perspective</a:t>
            </a:r>
          </a:p>
          <a:p>
            <a:r>
              <a:rPr lang="en-GB" dirty="0"/>
              <a:t>Professional responsibility to enhance the knowledge base of our speciality</a:t>
            </a:r>
          </a:p>
          <a:p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C14D8DD-B8B2-4C57-8D8D-6EF17CFA5DF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chemeClr val="tx2"/>
                </a:solidFill>
              </a:rPr>
              <a:t>Barriers to publishing</a:t>
            </a:r>
          </a:p>
          <a:p>
            <a:r>
              <a:rPr lang="en-GB" dirty="0"/>
              <a:t>Lack of confidence</a:t>
            </a:r>
          </a:p>
          <a:p>
            <a:r>
              <a:rPr lang="en-GB" dirty="0"/>
              <a:t>Inexperience</a:t>
            </a:r>
          </a:p>
          <a:p>
            <a:r>
              <a:rPr lang="en-GB" dirty="0"/>
              <a:t>Lack of support</a:t>
            </a:r>
          </a:p>
          <a:p>
            <a:r>
              <a:rPr lang="en-GB" dirty="0"/>
              <a:t>Not understanding the process</a:t>
            </a:r>
          </a:p>
          <a:p>
            <a:r>
              <a:rPr lang="en-GB" dirty="0"/>
              <a:t>Fear of criticism /rejection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843208-6B1D-4A2D-8F75-AC95D8F83AA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06CE599-93B8-4277-B9E9-B634B51D4A9E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B04085-D333-4B92-B19D-49EDBD7CCDD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9FA5BD-D6A9-406A-93FB-47BD4B9683D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 smtClean="0"/>
              <a:pPr/>
              <a:t>27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0309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99EF3ED-9AD6-4445-9219-5284D127F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712" y="117475"/>
            <a:ext cx="10741025" cy="1047750"/>
          </a:xfrm>
        </p:spPr>
        <p:txBody>
          <a:bodyPr/>
          <a:lstStyle/>
          <a:p>
            <a:r>
              <a:rPr lang="en-GB" sz="3200" dirty="0"/>
              <a:t>What can I publish?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4C23471-DFF9-4473-B56D-B18E341EB1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948" y="533651"/>
            <a:ext cx="2775141" cy="5424237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/>
              <a:t>Original research</a:t>
            </a:r>
            <a:endParaRPr lang="en-GB" sz="2000" dirty="0"/>
          </a:p>
          <a:p>
            <a:r>
              <a:rPr lang="en-GB" sz="2000" dirty="0"/>
              <a:t>Written in classic research style: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/>
              <a:t> Abstract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/>
              <a:t> Introduction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/>
              <a:t> Literature review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/>
              <a:t> Aims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/>
              <a:t>Method Results/findings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/>
              <a:t>Discussion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/>
              <a:t> Conclusion</a:t>
            </a:r>
          </a:p>
          <a:p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6E5D6BA-A7A5-45FC-9A2F-DFA6840EBA1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603363" y="533651"/>
            <a:ext cx="2588637" cy="4873750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/>
              <a:t>Case study</a:t>
            </a:r>
            <a:endParaRPr lang="en-GB" sz="2000" dirty="0"/>
          </a:p>
          <a:p>
            <a:r>
              <a:rPr lang="en-GB" sz="2000" dirty="0"/>
              <a:t>Case studies are a form of evidence on their own</a:t>
            </a:r>
          </a:p>
          <a:p>
            <a:r>
              <a:rPr lang="en-GB" sz="2000" dirty="0"/>
              <a:t>Or can be used to introduce or illustrate specific points in an article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/>
              <a:t>You will anonymise the case study but you should get permission from the subject for publication </a:t>
            </a:r>
          </a:p>
          <a:p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D3A2947-62BC-482E-B1E4-6970E007226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267324" y="533651"/>
            <a:ext cx="2676275" cy="5038474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/>
              <a:t>Description of practice</a:t>
            </a:r>
            <a:endParaRPr lang="en-GB" sz="2000" dirty="0"/>
          </a:p>
          <a:p>
            <a:r>
              <a:rPr lang="en-GB" sz="2000" dirty="0"/>
              <a:t>An article that describes logically &amp; informatively a: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/>
              <a:t> particular nursing procedure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/>
              <a:t>the work of a ward or unit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/>
              <a:t> the role and function of a nursing post or specialty.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/>
              <a:t>The relevance of this work to other nurses should be discussed</a:t>
            </a:r>
          </a:p>
          <a:p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5EC4E79-5BFF-4B6E-89BE-48B6B5C60E8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82228" y="533902"/>
            <a:ext cx="2782505" cy="4321175"/>
          </a:xfrm>
        </p:spPr>
        <p:txBody>
          <a:bodyPr/>
          <a:lstStyle/>
          <a:p>
            <a:pPr marL="540000" lvl="3" indent="0">
              <a:buNone/>
            </a:pPr>
            <a:r>
              <a:rPr lang="en-GB" sz="2000" b="1" dirty="0"/>
              <a:t>Literature review</a:t>
            </a:r>
            <a:endParaRPr lang="en-GB" sz="2000" dirty="0"/>
          </a:p>
          <a:p>
            <a:r>
              <a:rPr lang="en-GB" sz="2000" dirty="0"/>
              <a:t>This is a thorough &amp; comprehensive review of current writing on a particular aspect of nursing.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/>
              <a:t>Up-to-date referencing is essential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/>
              <a:t>A strong conclusion is essential to bring the subject together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/>
              <a:t> Implications for practice need to be explicitly stated – that is, how is this relevant to readers?</a:t>
            </a: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3E5EFF-6040-4FA4-BEC0-50482263361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7A52DC8E-860B-469C-B6A0-E1848A0B5609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7D358C-63F6-4107-869E-36FB0232567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ECE3D6-3819-4644-9E51-A477751BA3E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/>
              <a:t>Page </a:t>
            </a:r>
            <a:fld id="{45D37B1E-C366-494F-A587-962AD9AABC83}" type="slidenum">
              <a:rPr lang="en-GB" smtClean="0"/>
              <a:pPr/>
              <a:t>28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3838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970DE9B-D481-4B70-87C2-557A24A50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787" y="221580"/>
            <a:ext cx="10741025" cy="682625"/>
          </a:xfrm>
        </p:spPr>
        <p:txBody>
          <a:bodyPr/>
          <a:lstStyle/>
          <a:p>
            <a:r>
              <a:rPr lang="en-GB" dirty="0"/>
              <a:t>Demystifying the writing process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6C6077C-F3A4-459F-9125-DE72F09A31E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05258" y="1268412"/>
            <a:ext cx="2714242" cy="4321175"/>
          </a:xfrm>
        </p:spPr>
        <p:txBody>
          <a:bodyPr/>
          <a:lstStyle/>
          <a:p>
            <a:r>
              <a:rPr lang="en-GB" dirty="0"/>
              <a:t>It’s a straight forward task when approached in an organised manner</a:t>
            </a:r>
          </a:p>
          <a:p>
            <a:endParaRPr lang="en-GB" dirty="0"/>
          </a:p>
          <a:p>
            <a:r>
              <a:rPr lang="en-GB" dirty="0"/>
              <a:t>It’s a skill which can be learnt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6B8CEC5-D50F-4F75-BC51-E48CBC05E97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070212" y="873125"/>
            <a:ext cx="7875975" cy="4716462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Preparation</a:t>
            </a:r>
            <a:r>
              <a:rPr lang="en-GB" dirty="0"/>
              <a:t> </a:t>
            </a:r>
          </a:p>
          <a:p>
            <a:r>
              <a:rPr lang="en-GB" dirty="0"/>
              <a:t>Nail your topic</a:t>
            </a:r>
          </a:p>
          <a:p>
            <a:endParaRPr lang="en-GB" dirty="0"/>
          </a:p>
          <a:p>
            <a:r>
              <a:rPr lang="en-GB" dirty="0"/>
              <a:t>Who is your audience?</a:t>
            </a:r>
          </a:p>
          <a:p>
            <a:endParaRPr lang="en-GB" dirty="0"/>
          </a:p>
          <a:p>
            <a:r>
              <a:rPr lang="en-GB" dirty="0"/>
              <a:t>What journals do they read?</a:t>
            </a:r>
          </a:p>
          <a:p>
            <a:endParaRPr lang="en-GB" dirty="0"/>
          </a:p>
          <a:p>
            <a:r>
              <a:rPr lang="en-GB" dirty="0"/>
              <a:t>A great way to understand how to write for publication is to read a selection of articles published in the journal </a:t>
            </a:r>
          </a:p>
          <a:p>
            <a:r>
              <a:rPr lang="en-GB" dirty="0"/>
              <a:t>Read the submission guidance for authors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39EDB2-290E-4AD3-90E8-82E2EF08734D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C359B7F5-58E9-4075-AAED-2C51FCB5E84E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E2BD84-6384-4E4F-9E7C-89ADFE5073D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83711A-220E-4090-AE10-880E87E55429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/>
              <a:t>Page </a:t>
            </a:r>
            <a:fld id="{45D37B1E-C366-494F-A587-962AD9AABC83}" type="slidenum">
              <a:rPr lang="en-GB" smtClean="0"/>
              <a:pPr/>
              <a:t>29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099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80726B1E-A2D5-4081-B823-6E2A112132B8" descr="80726B1E-A2D5-4081-B823-6E2A112132B8">
            <a:extLst>
              <a:ext uri="{FF2B5EF4-FFF2-40B4-BE49-F238E27FC236}">
                <a16:creationId xmlns:a16="http://schemas.microsoft.com/office/drawing/2014/main" id="{13F05D0E-29C2-4286-A70B-54D27F816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67" y="341486"/>
            <a:ext cx="5172075" cy="6009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26EABFBD-5A1A-408B-B92E-AEBA844306B6" descr="26EABFBD-5A1A-408B-B92E-AEBA844306B6">
            <a:extLst>
              <a:ext uri="{FF2B5EF4-FFF2-40B4-BE49-F238E27FC236}">
                <a16:creationId xmlns:a16="http://schemas.microsoft.com/office/drawing/2014/main" id="{4D8D6E56-9206-4C8E-A41F-D4D920612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888" y="341486"/>
            <a:ext cx="6316612" cy="6009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906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318BF74B-C6B2-40CD-A089-CFD187376569" descr="318BF74B-C6B2-40CD-A089-CFD187376569">
            <a:extLst>
              <a:ext uri="{FF2B5EF4-FFF2-40B4-BE49-F238E27FC236}">
                <a16:creationId xmlns:a16="http://schemas.microsoft.com/office/drawing/2014/main" id="{A2020D40-A3C0-4478-A254-B644C2329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613" y="361950"/>
            <a:ext cx="5519737" cy="634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52F2B8F0-56C5-4327-BF3C-73599F827910" descr="52F2B8F0-56C5-4327-BF3C-73599F827910">
            <a:extLst>
              <a:ext uri="{FF2B5EF4-FFF2-40B4-BE49-F238E27FC236}">
                <a16:creationId xmlns:a16="http://schemas.microsoft.com/office/drawing/2014/main" id="{16620DED-9339-4C92-80A9-3E4A35E18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8" y="361950"/>
            <a:ext cx="6096000" cy="6342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734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FF7FC-ED0C-4A24-A5F2-D2CBB1748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Demystifying the writing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11A4C-4E93-4D2A-A3D8-383C0F694AE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/>
              <a:t>Planning the outline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Do your headings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Get the logical flow right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Background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Main body of work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Can be subdivided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Findings/outcomes/learning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Conclusion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D082E0-E440-45D8-B92F-58F02815FC2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GB" dirty="0"/>
              <a:t>Writing phase</a:t>
            </a:r>
          </a:p>
          <a:p>
            <a:endParaRPr lang="en-GB" dirty="0"/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Do one section at a time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Write the abstract at the end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Ask a non nurse friend to read it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Ask nurse colleagues to read it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Don’t over format the article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EF653D-BDF7-4214-9A77-BA595B6D6A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1254B8C-B5C1-493C-BF1A-4BFF207D1D80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21905-D6DB-4632-832B-7C20CD51ECC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B35651-47F5-48FE-8972-1E43CB5C573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 smtClean="0"/>
              <a:pPr/>
              <a:t>32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52656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Abstract Writing -Check sheet for success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/>
            <a:r>
              <a:rPr lang="en-GB" dirty="0"/>
              <a:t>Does the abstract say how the research was/is being undertaken?</a:t>
            </a:r>
          </a:p>
          <a:p>
            <a:pPr marL="342900" indent="-342900"/>
            <a:r>
              <a:rPr lang="en-GB" dirty="0"/>
              <a:t>Does the abstract indicate the value of the findings &amp; to whom will they be of use?</a:t>
            </a:r>
          </a:p>
          <a:p>
            <a:pPr marL="342900" indent="-342900"/>
            <a:r>
              <a:rPr lang="en-GB" dirty="0"/>
              <a:t>Does the abstract describe the work to be discussed in the paper?</a:t>
            </a:r>
          </a:p>
          <a:p>
            <a:pPr marL="342900" indent="-342900"/>
            <a:r>
              <a:rPr lang="en-GB" dirty="0"/>
              <a:t>Does the abstract give a concise summary of the findings?</a:t>
            </a:r>
          </a:p>
          <a:p>
            <a:pPr marL="342900" indent="-342900"/>
            <a:r>
              <a:rPr lang="en-GB" dirty="0"/>
              <a:t>Does the abstract conform to the word limit of 300 words?</a:t>
            </a:r>
          </a:p>
          <a:p>
            <a:endParaRPr lang="en-GB" sz="2000" dirty="0"/>
          </a:p>
          <a:p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GB" noProof="0"/>
              <a:t>Page </a:t>
            </a:r>
            <a:fld id="{9E1F64D6-41D1-4C6E-9A0C-391134CF5866}" type="slidenum">
              <a:rPr lang="en-GB" noProof="0" smtClean="0"/>
              <a:pPr/>
              <a:t>33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9892754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171162"/>
            <a:ext cx="10741025" cy="1044000"/>
          </a:xfrm>
        </p:spPr>
        <p:txBody>
          <a:bodyPr/>
          <a:lstStyle/>
          <a:p>
            <a:r>
              <a:rPr lang="en-GB" sz="2800" dirty="0"/>
              <a:t>Terri's top tips for a polished 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988" y="693162"/>
            <a:ext cx="10741024" cy="5190402"/>
          </a:xfrm>
        </p:spPr>
        <p:txBody>
          <a:bodyPr/>
          <a:lstStyle/>
          <a:p>
            <a:r>
              <a:rPr lang="en-GB" dirty="0"/>
              <a:t>Voice –how you say it is as important as what you say</a:t>
            </a:r>
          </a:p>
          <a:p>
            <a:r>
              <a:rPr lang="en-GB" dirty="0"/>
              <a:t>Body language –positive, pleased to be there, enthusiastic</a:t>
            </a:r>
          </a:p>
          <a:p>
            <a:r>
              <a:rPr lang="en-GB" dirty="0"/>
              <a:t>Appearance- dress appropriately but in an outfit you feel confident in</a:t>
            </a:r>
          </a:p>
          <a:p>
            <a:r>
              <a:rPr lang="en-GB" dirty="0"/>
              <a:t>Never read from a script</a:t>
            </a:r>
          </a:p>
          <a:p>
            <a:r>
              <a:rPr lang="en-GB" dirty="0"/>
              <a:t>Keep to time</a:t>
            </a:r>
          </a:p>
          <a:p>
            <a:r>
              <a:rPr lang="en-GB" dirty="0"/>
              <a:t>Speak clearly &amp; don’t rush, deliberately pause at key points</a:t>
            </a:r>
          </a:p>
          <a:p>
            <a:r>
              <a:rPr lang="en-GB" dirty="0"/>
              <a:t>Don’t wave your hands about too much</a:t>
            </a:r>
          </a:p>
          <a:p>
            <a:r>
              <a:rPr lang="en-GB" dirty="0"/>
              <a:t>Look at the audience as much as possible</a:t>
            </a:r>
          </a:p>
          <a:p>
            <a:r>
              <a:rPr lang="en-GB" dirty="0"/>
              <a:t>Enjoy yourself</a:t>
            </a:r>
          </a:p>
          <a:p>
            <a:r>
              <a:rPr lang="en-GB" dirty="0"/>
              <a:t>Always say thanks you’ve been a great audience</a:t>
            </a:r>
          </a:p>
          <a:p>
            <a:r>
              <a:rPr lang="en-GB" dirty="0">
                <a:hlinkClick r:id="rId2"/>
              </a:rPr>
              <a:t>gbtpo@coloplast.com</a:t>
            </a:r>
            <a:r>
              <a:rPr lang="en-GB" dirty="0"/>
              <a:t> </a:t>
            </a:r>
          </a:p>
          <a:p>
            <a:endParaRPr lang="en-GB" dirty="0"/>
          </a:p>
          <a:p>
            <a:pPr marL="0" indent="0">
              <a:buNone/>
            </a:pPr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/>
              <a:t>Page </a:t>
            </a:r>
            <a:fld id="{2F4432FF-5EA5-4C7F-B1F8-4542D993CF2D}" type="slidenum">
              <a:rPr lang="en-GB" noProof="0" smtClean="0"/>
              <a:pPr/>
              <a:t>34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1952621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187" y="149225"/>
            <a:ext cx="10741025" cy="1044000"/>
          </a:xfrm>
        </p:spPr>
        <p:txBody>
          <a:bodyPr/>
          <a:lstStyle/>
          <a:p>
            <a:r>
              <a:rPr lang="en-GB" dirty="0"/>
              <a:t>6 steps to conquering your nerves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87" y="887125"/>
            <a:ext cx="4988358" cy="4318273"/>
          </a:xfrm>
        </p:spPr>
        <p:txBody>
          <a:bodyPr/>
          <a:lstStyle/>
          <a:p>
            <a:r>
              <a:rPr lang="en-GB" sz="2000" dirty="0">
                <a:latin typeface="+mn-lt"/>
              </a:rPr>
              <a:t>Know your audience – do they want to hear what you have to say? Do you know what their key concerns are? Consult with your peers</a:t>
            </a:r>
          </a:p>
          <a:p>
            <a:endParaRPr lang="en-GB" sz="2000" dirty="0">
              <a:latin typeface="+mn-lt"/>
            </a:endParaRPr>
          </a:p>
          <a:p>
            <a:r>
              <a:rPr lang="en-GB" sz="2000" dirty="0">
                <a:latin typeface="+mn-lt"/>
              </a:rPr>
              <a:t>Know your material –don’t cram everything in, key pertinent points!</a:t>
            </a:r>
          </a:p>
          <a:p>
            <a:endParaRPr lang="en-GB" sz="2000" dirty="0">
              <a:latin typeface="+mn-lt"/>
            </a:endParaRPr>
          </a:p>
          <a:p>
            <a:r>
              <a:rPr lang="en-GB" sz="2000" dirty="0">
                <a:latin typeface="+mn-lt"/>
              </a:rPr>
              <a:t>Practice, practice, practice –not to memorise but to be comfortable in your delivery</a:t>
            </a:r>
          </a:p>
          <a:p>
            <a:pPr>
              <a:lnSpc>
                <a:spcPct val="150000"/>
              </a:lnSpc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/>
              <a:t>Page </a:t>
            </a:r>
            <a:fld id="{2F4432FF-5EA5-4C7F-B1F8-4542D993CF2D}" type="slidenum">
              <a:rPr lang="en-GB" noProof="0" smtClean="0"/>
              <a:pPr/>
              <a:t>35</a:t>
            </a:fld>
            <a:endParaRPr lang="en-GB" noProof="0"/>
          </a:p>
        </p:txBody>
      </p:sp>
      <p:sp>
        <p:nvSpPr>
          <p:cNvPr id="5" name="Rectangle 4"/>
          <p:cNvSpPr/>
          <p:nvPr/>
        </p:nvSpPr>
        <p:spPr>
          <a:xfrm>
            <a:off x="5600699" y="690132"/>
            <a:ext cx="6096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2"/>
                </a:solidFill>
              </a:rPr>
              <a:t>Structure your presentation –don’t try and memorise word for word, so it gives you a clue as to what is coming next!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bg2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2"/>
                </a:solidFill>
              </a:rPr>
              <a:t>Have a set of key phrases listed on a cue card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bg2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2"/>
                </a:solidFill>
              </a:rPr>
              <a:t>Prepare, prepare, prepare –decide what you are going to wear, be early, have a backup, prepare responses to potential questions</a:t>
            </a:r>
          </a:p>
        </p:txBody>
      </p:sp>
    </p:spTree>
    <p:extLst>
      <p:ext uri="{BB962C8B-B14F-4D97-AF65-F5344CB8AC3E}">
        <p14:creationId xmlns:p14="http://schemas.microsoft.com/office/powerpoint/2010/main" val="2318216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7305FF-B816-4FE0-939B-B9AFE5CB5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CE599-93B8-4277-B9E9-B634B51D4A9E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EAFB91-42FC-4C60-8165-2300BC032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084BA2-E164-4C7B-9866-B6E6D5E837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GB"/>
              <a:t>Page </a:t>
            </a:r>
            <a:fld id="{9E564AD4-C76D-4F33-BD52-5147B3B7B407}" type="slidenum">
              <a:rPr lang="en-GB" smtClean="0"/>
              <a:pPr/>
              <a:t>36</a:t>
            </a:fld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D7C31D8-A9E7-4677-BB97-35AF9C51D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53495"/>
            <a:ext cx="10861675" cy="3385793"/>
          </a:xfrm>
        </p:spPr>
        <p:txBody>
          <a:bodyPr/>
          <a:lstStyle/>
          <a:p>
            <a:r>
              <a:rPr lang="en-GB" dirty="0"/>
              <a:t>Group comments/thoughts/feedback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809C54F-A641-44F4-A646-237F95BC15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67055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CDBDAE-2498-4B28-8BB1-284D8A718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22EA8-D2E7-474F-9953-B4EBCE1BD5B5}" type="datetime1">
              <a:rPr lang="en-US" smtClean="0"/>
              <a:t>12/9/2019</a:t>
            </a:fld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D30AD7-C889-403A-A491-26BC13D2F3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8783638"/>
            <a:ext cx="44450" cy="46037"/>
          </a:xfrm>
        </p:spPr>
        <p:txBody>
          <a:bodyPr/>
          <a:lstStyle/>
          <a:p>
            <a:r>
              <a:rPr lang="en-GB"/>
              <a:t>Page </a:t>
            </a:r>
            <a:fld id="{45D37B1E-C366-494F-A587-962AD9AABC83}" type="slidenum">
              <a:rPr lang="en-GB" smtClean="0"/>
              <a:pPr/>
              <a:t>37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604431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39.68504"/>
  <p:tag name="TOP" val="20.12598"/>
  <p:tag name="WIDTH" val="600.9449"/>
  <p:tag name="HEIGHT" val="13.03937"/>
  <p:tag name="ORIENTATION" val="1"/>
  <p:tag name="TYPO" val="Arial"/>
  <p:tag name="SIZE" val="9"/>
  <p:tag name="COLOR" val="8206629"/>
  <p:tag name="AUTOFIT" val="0"/>
  <p:tag name="VERTALIGNMENT" val="4"/>
  <p:tag name="HORZALIGNMENT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39.68504"/>
  <p:tag name="TOP" val="20.12598"/>
  <p:tag name="WIDTH" val="600.9449"/>
  <p:tag name="HEIGHT" val="13.03937"/>
  <p:tag name="ORIENTATION" val="1"/>
  <p:tag name="TYPO" val="Arial"/>
  <p:tag name="SIZE" val="9"/>
  <p:tag name="COLOR" val="8206629"/>
  <p:tag name="AUTOFIT" val="0"/>
  <p:tag name="VERTALIGNMENT" val="4"/>
  <p:tag name="HORZALIGNMENT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r0x16ZqShapMZo0HXT43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AINEDIMAGEPATH" val="C:\Users\dkspl\AppData\Local\Temp\Templafy\PowerPointVsto\Assets\636378738261753142.jp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2TsYp5rTOmI3FfeEHR3U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1T934vETM6OwwMEYhWHR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r0x16ZqShapMZo0HXT43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1T934vETM6OwwMEYhWHR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1T934vETM6OwwMEYhWHR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1T934vETM6OwwMEYhWHRA"/>
</p:tagLst>
</file>

<file path=ppt/theme/theme1.xml><?xml version="1.0" encoding="utf-8"?>
<a:theme xmlns:a="http://schemas.openxmlformats.org/drawingml/2006/main" name="Coloplast PowerPoint Template">
  <a:themeElements>
    <a:clrScheme name="Coloplast 2016">
      <a:dk1>
        <a:srgbClr val="000000"/>
      </a:dk1>
      <a:lt1>
        <a:srgbClr val="FFFFFF"/>
      </a:lt1>
      <a:dk2>
        <a:srgbClr val="00B0CA"/>
      </a:dk2>
      <a:lt2>
        <a:srgbClr val="6F6F6F"/>
      </a:lt2>
      <a:accent1>
        <a:srgbClr val="00B0CA"/>
      </a:accent1>
      <a:accent2>
        <a:srgbClr val="6F6F6F"/>
      </a:accent2>
      <a:accent3>
        <a:srgbClr val="FF6900"/>
      </a:accent3>
      <a:accent4>
        <a:srgbClr val="78BE20"/>
      </a:accent4>
      <a:accent5>
        <a:srgbClr val="7474C1"/>
      </a:accent5>
      <a:accent6>
        <a:srgbClr val="FFB500"/>
      </a:accent6>
      <a:hlink>
        <a:srgbClr val="00B0CA"/>
      </a:hlink>
      <a:folHlink>
        <a:srgbClr val="00B0CA"/>
      </a:folHlink>
    </a:clrScheme>
    <a:fontScheme name="Coloplast">
      <a:majorFont>
        <a:latin typeface="Coloplast"/>
        <a:ea typeface=""/>
        <a:cs typeface=""/>
      </a:majorFont>
      <a:minorFont>
        <a:latin typeface="Coloplas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9525">
          <a:solidFill>
            <a:schemeClr val="accent1"/>
          </a:solidFill>
        </a:ln>
      </a:spPr>
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<a:prstTxWarp prst="textNoShape">
          <a:avLst/>
        </a:prstTxWarp>
        <a:noAutofit/>
      </a:bodyPr>
      <a:lstStyle>
        <a:defPPr algn="l">
          <a:defRPr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>
          <a:defRPr dirty="0" err="1" smtClean="0">
            <a:solidFill>
              <a:schemeClr val="bg2"/>
            </a:solidFill>
          </a:defRPr>
        </a:defPPr>
      </a:lstStyle>
    </a:txDef>
  </a:objectDefaults>
  <a:extraClrSchemeLst/>
  <a:custClrLst>
    <a:custClr name="Coloplast Turquoise">
      <a:srgbClr val="00B0CA"/>
    </a:custClr>
    <a:custClr name="Coloplast Grey">
      <a:srgbClr val="6F6F6F"/>
    </a:custClr>
    <a:custClr name="Coloplast Orange">
      <a:srgbClr val="FF6900"/>
    </a:custClr>
    <a:custClr name="Coloplast Green">
      <a:srgbClr val="78BE20"/>
    </a:custClr>
    <a:custClr name="Coloplast Purple">
      <a:srgbClr val="7474C1"/>
    </a:custClr>
    <a:custClr name="Coloplast Yellow">
      <a:srgbClr val="FFB500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Coloplast Turquoise (80%)">
      <a:srgbClr val="32BED7"/>
    </a:custClr>
    <a:custClr name="Coloplast Grey (80%)">
      <a:srgbClr val="8C8C8C"/>
    </a:custClr>
    <a:custClr name="Coloplast Orange (80%)">
      <a:srgbClr val="FF8732"/>
    </a:custClr>
    <a:custClr name="Coloplast Green (80%)">
      <a:srgbClr val="96CD4B"/>
    </a:custClr>
    <a:custClr name="Coloplast Purple (80%)">
      <a:srgbClr val="9191CD"/>
    </a:custClr>
    <a:custClr name="Coloplast Yellow (80%)">
      <a:srgbClr val="FFC332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Coloplast Turquoise (60%)">
      <a:srgbClr val="64D2E1"/>
    </a:custClr>
    <a:custClr name="Coloplast Grey (60%)">
      <a:srgbClr val="AAAAAA"/>
    </a:custClr>
    <a:custClr name="Coloplast Orange (60%)">
      <a:srgbClr val="FFA564"/>
    </a:custClr>
    <a:custClr name="Coloplast Green (60%)">
      <a:srgbClr val="AFD778"/>
    </a:custClr>
    <a:custClr name="Coloplast Purple (60%)">
      <a:srgbClr val="AAAADC"/>
    </a:custClr>
    <a:custClr name="Coloplast Yellow (60%)">
      <a:srgbClr val="FFD264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Coloplast Turquoise (40%)">
      <a:srgbClr val="9BE1EB"/>
    </a:custClr>
    <a:custClr name="Coloplast Grey (40%)">
      <a:srgbClr val="C8C8C8"/>
    </a:custClr>
    <a:custClr name="Coloplast Orange (40%)">
      <a:srgbClr val="FFC39B"/>
    </a:custClr>
    <a:custClr name="Coloplast Green (40%)">
      <a:srgbClr val="C8E6A5"/>
    </a:custClr>
    <a:custClr name="Coloplast Purple (40%)">
      <a:srgbClr val="C8C8E6"/>
    </a:custClr>
    <a:custClr name="Coloplast Yellow (40%)">
      <a:srgbClr val="FFE19B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Coloplast Turquoise (20%)">
      <a:srgbClr val="CDF0F5"/>
    </a:custClr>
    <a:custClr name="Coloplast Grey (20%)">
      <a:srgbClr val="E1E1E1"/>
    </a:custClr>
    <a:custClr name="Coloplast Orange (20%)">
      <a:srgbClr val="FFE1CD"/>
    </a:custClr>
    <a:custClr name="Coloplast Green (20%)">
      <a:srgbClr val="E6F0D2"/>
    </a:custClr>
    <a:custClr name="Coloplast Purple (20%)">
      <a:srgbClr val="E1E1F5"/>
    </a:custClr>
    <a:custClr name="Coloplast Yellow (20%)">
      <a:srgbClr val="FFF0CD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Coloplast Turquoise">
      <a:srgbClr val="00B0CA"/>
    </a:custClr>
    <a:custClr name="Grey">
      <a:srgbClr val="6F6F6F"/>
    </a:custClr>
    <a:custClr name="Orange">
      <a:srgbClr val="FF6900"/>
    </a:custClr>
    <a:custClr name="Green">
      <a:srgbClr val="78BE20"/>
    </a:custClr>
    <a:custClr name="Blue">
      <a:srgbClr val="7474C1"/>
    </a:custClr>
    <a:custClr name="Yellow">
      <a:srgbClr val="FFB500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80%)">
      <a:srgbClr val="32BED7"/>
    </a:custClr>
    <a:custClr name="Grey (80%)">
      <a:srgbClr val="8C8C8C"/>
    </a:custClr>
    <a:custClr name="Orange (80%)">
      <a:srgbClr val="FF8732"/>
    </a:custClr>
    <a:custClr name="Green (80%)">
      <a:srgbClr val="96CD4B"/>
    </a:custClr>
    <a:custClr name="Blue (80%)">
      <a:srgbClr val="9191CD"/>
    </a:custClr>
    <a:custClr name="Yellow (80%)">
      <a:srgbClr val="FFC332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60%)">
      <a:srgbClr val="64D2E1"/>
    </a:custClr>
    <a:custClr name="Grey (60%)">
      <a:srgbClr val="AAAAAA"/>
    </a:custClr>
    <a:custClr name="Orange (60%)">
      <a:srgbClr val="FFA564"/>
    </a:custClr>
    <a:custClr name="Green (60%)">
      <a:srgbClr val="AFD778"/>
    </a:custClr>
    <a:custClr name="Blue (60%)">
      <a:srgbClr val="AAAADC"/>
    </a:custClr>
    <a:custClr name="Yellow (60%)">
      <a:srgbClr val="FFD264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40%)">
      <a:srgbClr val="9BE1EB"/>
    </a:custClr>
    <a:custClr name="Grey (40%)">
      <a:srgbClr val="C8C8C8"/>
    </a:custClr>
    <a:custClr name="Orange (40%)">
      <a:srgbClr val="FFC39B"/>
    </a:custClr>
    <a:custClr name="Green (40%)">
      <a:srgbClr val="C8E6A5"/>
    </a:custClr>
    <a:custClr name="Blue (40%)">
      <a:srgbClr val="C8C8E6"/>
    </a:custClr>
    <a:custClr name="Yellow (40%)">
      <a:srgbClr val="FFE19B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20%)">
      <a:srgbClr val="CDF0F5"/>
    </a:custClr>
    <a:custClr name="Grey (20%)">
      <a:srgbClr val="E1E1E1"/>
    </a:custClr>
    <a:custClr name="Orange (20%)">
      <a:srgbClr val="FFE1CD"/>
    </a:custClr>
    <a:custClr name="Green (20%)">
      <a:srgbClr val="E6F0D2"/>
    </a:custClr>
    <a:custClr name="Blue (20%)">
      <a:srgbClr val="E1E1F5"/>
    </a:custClr>
    <a:custClr name="Yellow (20%)">
      <a:srgbClr val="FFF0CD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">
      <a:srgbClr val="00B0CA"/>
    </a:custClr>
    <a:custClr name="Coloplast Grey">
      <a:srgbClr val="6F6F6F"/>
    </a:custClr>
    <a:custClr name="Orange">
      <a:srgbClr val="FF6900"/>
    </a:custClr>
    <a:custClr name="Green">
      <a:srgbClr val="78BE20"/>
    </a:custClr>
    <a:custClr name="Blue">
      <a:srgbClr val="7474C1"/>
    </a:custClr>
    <a:custClr name="Yellow">
      <a:srgbClr val="FFB500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80%)">
      <a:srgbClr val="32BED7"/>
    </a:custClr>
    <a:custClr name="Grey (80%)">
      <a:srgbClr val="8C8C8C"/>
    </a:custClr>
    <a:custClr name="Orange (80%)">
      <a:srgbClr val="FF8732"/>
    </a:custClr>
    <a:custClr name="Green (80%)">
      <a:srgbClr val="96CD4B"/>
    </a:custClr>
    <a:custClr name="Blue (80%)">
      <a:srgbClr val="9191CD"/>
    </a:custClr>
    <a:custClr name="Yellow (80%)">
      <a:srgbClr val="FFC332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60%)">
      <a:srgbClr val="64D2E1"/>
    </a:custClr>
    <a:custClr name="Grey (60%)">
      <a:srgbClr val="AAAAAA"/>
    </a:custClr>
    <a:custClr name="Orange (60%)">
      <a:srgbClr val="FFA564"/>
    </a:custClr>
    <a:custClr name="Green (60%)">
      <a:srgbClr val="AFD778"/>
    </a:custClr>
    <a:custClr name="Blue (60%)">
      <a:srgbClr val="AAAADC"/>
    </a:custClr>
    <a:custClr name="Yellow (60%)">
      <a:srgbClr val="FFD264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40%)">
      <a:srgbClr val="9BE1EB"/>
    </a:custClr>
    <a:custClr name="Grey (40%)">
      <a:srgbClr val="C8C8C8"/>
    </a:custClr>
    <a:custClr name="Orange (40%)">
      <a:srgbClr val="FFC39B"/>
    </a:custClr>
    <a:custClr name="Green (40%)">
      <a:srgbClr val="C8E6A5"/>
    </a:custClr>
    <a:custClr name="Blue (40%)">
      <a:srgbClr val="C8C8E6"/>
    </a:custClr>
    <a:custClr name="Yellow (40%)">
      <a:srgbClr val="FFE19B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20%)">
      <a:srgbClr val="CDF0F5"/>
    </a:custClr>
    <a:custClr name="Grey (20%)">
      <a:srgbClr val="E1E1E1"/>
    </a:custClr>
    <a:custClr name="Orange (20%)">
      <a:srgbClr val="FFE1CD"/>
    </a:custClr>
    <a:custClr name="Green (20%)">
      <a:srgbClr val="E6F0D2"/>
    </a:custClr>
    <a:custClr name="Blue (20%)">
      <a:srgbClr val="E1E1F5"/>
    </a:custClr>
    <a:custClr name="Yellow (20%)">
      <a:srgbClr val="FFF0CD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Coloplast Turquoise">
      <a:srgbClr val="00B0CA"/>
    </a:custClr>
    <a:custClr name="Grey">
      <a:srgbClr val="6F6F6F"/>
    </a:custClr>
    <a:custClr name="Orange">
      <a:srgbClr val="FF6900"/>
    </a:custClr>
    <a:custClr name="Green">
      <a:srgbClr val="78BE20"/>
    </a:custClr>
    <a:custClr name="Blue">
      <a:srgbClr val="7474C1"/>
    </a:custClr>
    <a:custClr name="Yellow">
      <a:srgbClr val="FFB500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80%)">
      <a:srgbClr val="32BED7"/>
    </a:custClr>
    <a:custClr name="Grey (80%)">
      <a:srgbClr val="8C8C8C"/>
    </a:custClr>
    <a:custClr name="Orange (80%)">
      <a:srgbClr val="FF8732"/>
    </a:custClr>
    <a:custClr name="Green (80%)">
      <a:srgbClr val="96CD4B"/>
    </a:custClr>
    <a:custClr name="Blue (80%)">
      <a:srgbClr val="9191CD"/>
    </a:custClr>
    <a:custClr name="Yellow (80%)">
      <a:srgbClr val="FFC332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60%)">
      <a:srgbClr val="64D2E1"/>
    </a:custClr>
    <a:custClr name="Grey (60%)">
      <a:srgbClr val="AAAAAA"/>
    </a:custClr>
    <a:custClr name="Orange (60%)">
      <a:srgbClr val="FFA564"/>
    </a:custClr>
    <a:custClr name="Green (60%)">
      <a:srgbClr val="AFD778"/>
    </a:custClr>
    <a:custClr name="Blue (60%)">
      <a:srgbClr val="AAAADC"/>
    </a:custClr>
    <a:custClr name="Yellow (60%)">
      <a:srgbClr val="FFD264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40%)">
      <a:srgbClr val="9BE1EB"/>
    </a:custClr>
    <a:custClr name="Grey (40%)">
      <a:srgbClr val="C8C8C8"/>
    </a:custClr>
    <a:custClr name="Orange (40%)">
      <a:srgbClr val="FFC39B"/>
    </a:custClr>
    <a:custClr name="Green (40%)">
      <a:srgbClr val="C8E6A5"/>
    </a:custClr>
    <a:custClr name="Blue (40%)">
      <a:srgbClr val="C8C8E6"/>
    </a:custClr>
    <a:custClr name="Yellow (40%)">
      <a:srgbClr val="FFE19B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20%)">
      <a:srgbClr val="CDF0F5"/>
    </a:custClr>
    <a:custClr name="Grey (20%)">
      <a:srgbClr val="E1E1E1"/>
    </a:custClr>
    <a:custClr name="Orange (20%)">
      <a:srgbClr val="FFE1CD"/>
    </a:custClr>
    <a:custClr name="Green (20%)">
      <a:srgbClr val="E6F0D2"/>
    </a:custClr>
    <a:custClr name="Blue (20%)">
      <a:srgbClr val="E1E1F5"/>
    </a:custClr>
    <a:custClr name="Yellow (20%)">
      <a:srgbClr val="FFF0CD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</a:custClrLst>
  <a:extLst>
    <a:ext uri="{05A4C25C-085E-4340-85A3-A5531E510DB2}">
      <thm15:themeFamily xmlns:thm15="http://schemas.microsoft.com/office/thememl/2012/main" name="Blank.potx" id="{7060652A-F6B3-4B76-B537-B5C3F3F3FFBF}" vid="{C326C6C0-7C83-4670-BF3F-5B3F33A099FE}"/>
    </a:ext>
  </a:extLst>
</a:theme>
</file>

<file path=ppt/theme/theme2.xml><?xml version="1.0" encoding="utf-8"?>
<a:theme xmlns:a="http://schemas.openxmlformats.org/drawingml/2006/main" name="1_Coloplast PowerPoint Template">
  <a:themeElements>
    <a:clrScheme name="Coloplast 2016">
      <a:dk1>
        <a:srgbClr val="000000"/>
      </a:dk1>
      <a:lt1>
        <a:srgbClr val="FFFFFF"/>
      </a:lt1>
      <a:dk2>
        <a:srgbClr val="00B0CA"/>
      </a:dk2>
      <a:lt2>
        <a:srgbClr val="6F6F6F"/>
      </a:lt2>
      <a:accent1>
        <a:srgbClr val="00B0CA"/>
      </a:accent1>
      <a:accent2>
        <a:srgbClr val="6F6F6F"/>
      </a:accent2>
      <a:accent3>
        <a:srgbClr val="FF6900"/>
      </a:accent3>
      <a:accent4>
        <a:srgbClr val="78BE20"/>
      </a:accent4>
      <a:accent5>
        <a:srgbClr val="7474C1"/>
      </a:accent5>
      <a:accent6>
        <a:srgbClr val="FFB500"/>
      </a:accent6>
      <a:hlink>
        <a:srgbClr val="00B0CA"/>
      </a:hlink>
      <a:folHlink>
        <a:srgbClr val="00B0CA"/>
      </a:folHlink>
    </a:clrScheme>
    <a:fontScheme name="Coloplast">
      <a:majorFont>
        <a:latin typeface="Coloplast"/>
        <a:ea typeface=""/>
        <a:cs typeface=""/>
      </a:majorFont>
      <a:minorFont>
        <a:latin typeface="Coloplas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9525">
          <a:solidFill>
            <a:schemeClr val="accent1"/>
          </a:solidFill>
        </a:ln>
      </a:spPr>
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<a:prstTxWarp prst="textNoShape">
          <a:avLst/>
        </a:prstTxWarp>
        <a:noAutofit/>
      </a:bodyPr>
      <a:lstStyle>
        <a:defPPr algn="l">
          <a:defRPr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>
          <a:defRPr dirty="0" err="1" smtClean="0">
            <a:solidFill>
              <a:schemeClr val="bg2"/>
            </a:solidFill>
          </a:defRPr>
        </a:defPPr>
      </a:lstStyle>
    </a:txDef>
  </a:objectDefaults>
  <a:extraClrSchemeLst/>
  <a:custClrLst>
    <a:custClr name="Coloplast Turquoise">
      <a:srgbClr val="00B0CA"/>
    </a:custClr>
    <a:custClr name="Coloplast Grey">
      <a:srgbClr val="6F6F6F"/>
    </a:custClr>
    <a:custClr name="Coloplast Orange">
      <a:srgbClr val="FF6900"/>
    </a:custClr>
    <a:custClr name="Coloplast Green">
      <a:srgbClr val="78BE20"/>
    </a:custClr>
    <a:custClr name="Coloplast Purple">
      <a:srgbClr val="7474C1"/>
    </a:custClr>
    <a:custClr name="Coloplast Yellow">
      <a:srgbClr val="FFB500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Coloplast Turquoise (80%)">
      <a:srgbClr val="32BED7"/>
    </a:custClr>
    <a:custClr name="Coloplast Grey (80%)">
      <a:srgbClr val="8C8C8C"/>
    </a:custClr>
    <a:custClr name="Coloplast Orange (80%)">
      <a:srgbClr val="FF8732"/>
    </a:custClr>
    <a:custClr name="Coloplast Green (80%)">
      <a:srgbClr val="96CD4B"/>
    </a:custClr>
    <a:custClr name="Coloplast Purple (80%)">
      <a:srgbClr val="9191CD"/>
    </a:custClr>
    <a:custClr name="Coloplast Yellow (80%)">
      <a:srgbClr val="FFC332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Coloplast Turquoise (60%)">
      <a:srgbClr val="64D2E1"/>
    </a:custClr>
    <a:custClr name="Coloplast Grey (60%)">
      <a:srgbClr val="AAAAAA"/>
    </a:custClr>
    <a:custClr name="Coloplast Orange (60%)">
      <a:srgbClr val="FFA564"/>
    </a:custClr>
    <a:custClr name="Coloplast Green (60%)">
      <a:srgbClr val="AFD778"/>
    </a:custClr>
    <a:custClr name="Coloplast Purple (60%)">
      <a:srgbClr val="AAAADC"/>
    </a:custClr>
    <a:custClr name="Coloplast Yellow (60%)">
      <a:srgbClr val="FFD264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Coloplast Turquoise (40%)">
      <a:srgbClr val="9BE1EB"/>
    </a:custClr>
    <a:custClr name="Coloplast Grey (40%)">
      <a:srgbClr val="C8C8C8"/>
    </a:custClr>
    <a:custClr name="Coloplast Orange (40%)">
      <a:srgbClr val="FFC39B"/>
    </a:custClr>
    <a:custClr name="Coloplast Green (40%)">
      <a:srgbClr val="C8E6A5"/>
    </a:custClr>
    <a:custClr name="Coloplast Purple (40%)">
      <a:srgbClr val="C8C8E6"/>
    </a:custClr>
    <a:custClr name="Coloplast Yellow (40%)">
      <a:srgbClr val="FFE19B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Coloplast Turquoise (20%)">
      <a:srgbClr val="CDF0F5"/>
    </a:custClr>
    <a:custClr name="Coloplast Grey (20%)">
      <a:srgbClr val="E1E1E1"/>
    </a:custClr>
    <a:custClr name="Coloplast Orange (20%)">
      <a:srgbClr val="FFE1CD"/>
    </a:custClr>
    <a:custClr name="Coloplast Green (20%)">
      <a:srgbClr val="E6F0D2"/>
    </a:custClr>
    <a:custClr name="Coloplast Purple (20%)">
      <a:srgbClr val="E1E1F5"/>
    </a:custClr>
    <a:custClr name="Coloplast Yellow (20%)">
      <a:srgbClr val="FFF0CD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Coloplast Turquoise">
      <a:srgbClr val="00B0CA"/>
    </a:custClr>
    <a:custClr name="Grey">
      <a:srgbClr val="6F6F6F"/>
    </a:custClr>
    <a:custClr name="Orange">
      <a:srgbClr val="FF6900"/>
    </a:custClr>
    <a:custClr name="Green">
      <a:srgbClr val="78BE20"/>
    </a:custClr>
    <a:custClr name="Blue">
      <a:srgbClr val="7474C1"/>
    </a:custClr>
    <a:custClr name="Yellow">
      <a:srgbClr val="FFB500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80%)">
      <a:srgbClr val="32BED7"/>
    </a:custClr>
    <a:custClr name="Grey (80%)">
      <a:srgbClr val="8C8C8C"/>
    </a:custClr>
    <a:custClr name="Orange (80%)">
      <a:srgbClr val="FF8732"/>
    </a:custClr>
    <a:custClr name="Green (80%)">
      <a:srgbClr val="96CD4B"/>
    </a:custClr>
    <a:custClr name="Blue (80%)">
      <a:srgbClr val="9191CD"/>
    </a:custClr>
    <a:custClr name="Yellow (80%)">
      <a:srgbClr val="FFC332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60%)">
      <a:srgbClr val="64D2E1"/>
    </a:custClr>
    <a:custClr name="Grey (60%)">
      <a:srgbClr val="AAAAAA"/>
    </a:custClr>
    <a:custClr name="Orange (60%)">
      <a:srgbClr val="FFA564"/>
    </a:custClr>
    <a:custClr name="Green (60%)">
      <a:srgbClr val="AFD778"/>
    </a:custClr>
    <a:custClr name="Blue (60%)">
      <a:srgbClr val="AAAADC"/>
    </a:custClr>
    <a:custClr name="Yellow (60%)">
      <a:srgbClr val="FFD264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40%)">
      <a:srgbClr val="9BE1EB"/>
    </a:custClr>
    <a:custClr name="Grey (40%)">
      <a:srgbClr val="C8C8C8"/>
    </a:custClr>
    <a:custClr name="Orange (40%)">
      <a:srgbClr val="FFC39B"/>
    </a:custClr>
    <a:custClr name="Green (40%)">
      <a:srgbClr val="C8E6A5"/>
    </a:custClr>
    <a:custClr name="Blue (40%)">
      <a:srgbClr val="C8C8E6"/>
    </a:custClr>
    <a:custClr name="Yellow (40%)">
      <a:srgbClr val="FFE19B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20%)">
      <a:srgbClr val="CDF0F5"/>
    </a:custClr>
    <a:custClr name="Grey (20%)">
      <a:srgbClr val="E1E1E1"/>
    </a:custClr>
    <a:custClr name="Orange (20%)">
      <a:srgbClr val="FFE1CD"/>
    </a:custClr>
    <a:custClr name="Green (20%)">
      <a:srgbClr val="E6F0D2"/>
    </a:custClr>
    <a:custClr name="Blue (20%)">
      <a:srgbClr val="E1E1F5"/>
    </a:custClr>
    <a:custClr name="Yellow (20%)">
      <a:srgbClr val="FFF0CD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">
      <a:srgbClr val="00B0CA"/>
    </a:custClr>
    <a:custClr name="Coloplast Grey">
      <a:srgbClr val="6F6F6F"/>
    </a:custClr>
    <a:custClr name="Orange">
      <a:srgbClr val="FF6900"/>
    </a:custClr>
    <a:custClr name="Green">
      <a:srgbClr val="78BE20"/>
    </a:custClr>
    <a:custClr name="Blue">
      <a:srgbClr val="7474C1"/>
    </a:custClr>
    <a:custClr name="Yellow">
      <a:srgbClr val="FFB500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80%)">
      <a:srgbClr val="32BED7"/>
    </a:custClr>
    <a:custClr name="Grey (80%)">
      <a:srgbClr val="8C8C8C"/>
    </a:custClr>
    <a:custClr name="Orange (80%)">
      <a:srgbClr val="FF8732"/>
    </a:custClr>
    <a:custClr name="Green (80%)">
      <a:srgbClr val="96CD4B"/>
    </a:custClr>
    <a:custClr name="Blue (80%)">
      <a:srgbClr val="9191CD"/>
    </a:custClr>
    <a:custClr name="Yellow (80%)">
      <a:srgbClr val="FFC332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60%)">
      <a:srgbClr val="64D2E1"/>
    </a:custClr>
    <a:custClr name="Grey (60%)">
      <a:srgbClr val="AAAAAA"/>
    </a:custClr>
    <a:custClr name="Orange (60%)">
      <a:srgbClr val="FFA564"/>
    </a:custClr>
    <a:custClr name="Green (60%)">
      <a:srgbClr val="AFD778"/>
    </a:custClr>
    <a:custClr name="Blue (60%)">
      <a:srgbClr val="AAAADC"/>
    </a:custClr>
    <a:custClr name="Yellow (60%)">
      <a:srgbClr val="FFD264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40%)">
      <a:srgbClr val="9BE1EB"/>
    </a:custClr>
    <a:custClr name="Grey (40%)">
      <a:srgbClr val="C8C8C8"/>
    </a:custClr>
    <a:custClr name="Orange (40%)">
      <a:srgbClr val="FFC39B"/>
    </a:custClr>
    <a:custClr name="Green (40%)">
      <a:srgbClr val="C8E6A5"/>
    </a:custClr>
    <a:custClr name="Blue (40%)">
      <a:srgbClr val="C8C8E6"/>
    </a:custClr>
    <a:custClr name="Yellow (40%)">
      <a:srgbClr val="FFE19B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20%)">
      <a:srgbClr val="CDF0F5"/>
    </a:custClr>
    <a:custClr name="Grey (20%)">
      <a:srgbClr val="E1E1E1"/>
    </a:custClr>
    <a:custClr name="Orange (20%)">
      <a:srgbClr val="FFE1CD"/>
    </a:custClr>
    <a:custClr name="Green (20%)">
      <a:srgbClr val="E6F0D2"/>
    </a:custClr>
    <a:custClr name="Blue (20%)">
      <a:srgbClr val="E1E1F5"/>
    </a:custClr>
    <a:custClr name="Yellow (20%)">
      <a:srgbClr val="FFF0CD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Coloplast Turquoise">
      <a:srgbClr val="00B0CA"/>
    </a:custClr>
    <a:custClr name="Grey">
      <a:srgbClr val="6F6F6F"/>
    </a:custClr>
    <a:custClr name="Orange">
      <a:srgbClr val="FF6900"/>
    </a:custClr>
    <a:custClr name="Green">
      <a:srgbClr val="78BE20"/>
    </a:custClr>
    <a:custClr name="Blue">
      <a:srgbClr val="7474C1"/>
    </a:custClr>
    <a:custClr name="Yellow">
      <a:srgbClr val="FFB500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80%)">
      <a:srgbClr val="32BED7"/>
    </a:custClr>
    <a:custClr name="Grey (80%)">
      <a:srgbClr val="8C8C8C"/>
    </a:custClr>
    <a:custClr name="Orange (80%)">
      <a:srgbClr val="FF8732"/>
    </a:custClr>
    <a:custClr name="Green (80%)">
      <a:srgbClr val="96CD4B"/>
    </a:custClr>
    <a:custClr name="Blue (80%)">
      <a:srgbClr val="9191CD"/>
    </a:custClr>
    <a:custClr name="Yellow (80%)">
      <a:srgbClr val="FFC332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60%)">
      <a:srgbClr val="64D2E1"/>
    </a:custClr>
    <a:custClr name="Grey (60%)">
      <a:srgbClr val="AAAAAA"/>
    </a:custClr>
    <a:custClr name="Orange (60%)">
      <a:srgbClr val="FFA564"/>
    </a:custClr>
    <a:custClr name="Green (60%)">
      <a:srgbClr val="AFD778"/>
    </a:custClr>
    <a:custClr name="Blue (60%)">
      <a:srgbClr val="AAAADC"/>
    </a:custClr>
    <a:custClr name="Yellow (60%)">
      <a:srgbClr val="FFD264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40%)">
      <a:srgbClr val="9BE1EB"/>
    </a:custClr>
    <a:custClr name="Grey (40%)">
      <a:srgbClr val="C8C8C8"/>
    </a:custClr>
    <a:custClr name="Orange (40%)">
      <a:srgbClr val="FFC39B"/>
    </a:custClr>
    <a:custClr name="Green (40%)">
      <a:srgbClr val="C8E6A5"/>
    </a:custClr>
    <a:custClr name="Blue (40%)">
      <a:srgbClr val="C8C8E6"/>
    </a:custClr>
    <a:custClr name="Yellow (40%)">
      <a:srgbClr val="FFE19B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20%)">
      <a:srgbClr val="CDF0F5"/>
    </a:custClr>
    <a:custClr name="Grey (20%)">
      <a:srgbClr val="E1E1E1"/>
    </a:custClr>
    <a:custClr name="Orange (20%)">
      <a:srgbClr val="FFE1CD"/>
    </a:custClr>
    <a:custClr name="Green (20%)">
      <a:srgbClr val="E6F0D2"/>
    </a:custClr>
    <a:custClr name="Blue (20%)">
      <a:srgbClr val="E1E1F5"/>
    </a:custClr>
    <a:custClr name="Yellow (20%)">
      <a:srgbClr val="FFF0CD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</a:custClrLst>
  <a:extLst>
    <a:ext uri="{05A4C25C-085E-4340-85A3-A5531E510DB2}">
      <thm15:themeFamily xmlns:thm15="http://schemas.microsoft.com/office/thememl/2012/main" name="Blank.potx" id="{7060652A-F6B3-4B76-B537-B5C3F3F3FFBF}" vid="{C326C6C0-7C83-4670-BF3F-5B3F33A099FE}"/>
    </a:ext>
  </a:extLst>
</a:theme>
</file>

<file path=ppt/theme/theme3.xml><?xml version="1.0" encoding="utf-8"?>
<a:theme xmlns:a="http://schemas.openxmlformats.org/drawingml/2006/main" name="Office Theme">
  <a:themeElements>
    <a:clrScheme name="Coloplast 2016">
      <a:dk1>
        <a:srgbClr val="000000"/>
      </a:dk1>
      <a:lt1>
        <a:srgbClr val="FFFFFF"/>
      </a:lt1>
      <a:dk2>
        <a:srgbClr val="00B0CA"/>
      </a:dk2>
      <a:lt2>
        <a:srgbClr val="6F6F6F"/>
      </a:lt2>
      <a:accent1>
        <a:srgbClr val="00B0CA"/>
      </a:accent1>
      <a:accent2>
        <a:srgbClr val="6F6F6F"/>
      </a:accent2>
      <a:accent3>
        <a:srgbClr val="FF6900"/>
      </a:accent3>
      <a:accent4>
        <a:srgbClr val="78BE20"/>
      </a:accent4>
      <a:accent5>
        <a:srgbClr val="7474C1"/>
      </a:accent5>
      <a:accent6>
        <a:srgbClr val="FFB500"/>
      </a:accent6>
      <a:hlink>
        <a:srgbClr val="00B0CA"/>
      </a:hlink>
      <a:folHlink>
        <a:srgbClr val="00B0CA"/>
      </a:folHlink>
    </a:clrScheme>
    <a:fontScheme name="Coloplast">
      <a:majorFont>
        <a:latin typeface="Coloplast"/>
        <a:ea typeface=""/>
        <a:cs typeface=""/>
      </a:majorFont>
      <a:minorFont>
        <a:latin typeface="Coloplas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custClrLst>
    <a:custClr name="Coloplast Turquoise">
      <a:srgbClr val="00B0CA"/>
    </a:custClr>
    <a:custClr name="Coloplast Grey">
      <a:srgbClr val="6F6F6F"/>
    </a:custClr>
    <a:custClr name="Coloplast Orange">
      <a:srgbClr val="FF6900"/>
    </a:custClr>
    <a:custClr name="Coloplast Green">
      <a:srgbClr val="78BE20"/>
    </a:custClr>
    <a:custClr name="Coloplast Purple">
      <a:srgbClr val="7474C1"/>
    </a:custClr>
    <a:custClr name="Coloplast Yellow">
      <a:srgbClr val="FFB500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Coloplast Turquoise (80%)">
      <a:srgbClr val="32BED7"/>
    </a:custClr>
    <a:custClr name="Coloplast Grey (80%)">
      <a:srgbClr val="8C8C8C"/>
    </a:custClr>
    <a:custClr name="Coloplast Orange (80%)">
      <a:srgbClr val="FF8732"/>
    </a:custClr>
    <a:custClr name="Coloplast Green (80%)">
      <a:srgbClr val="96CD4B"/>
    </a:custClr>
    <a:custClr name="Coloplast Purple (80%)">
      <a:srgbClr val="9191CD"/>
    </a:custClr>
    <a:custClr name="Coloplast Yellow (80%)">
      <a:srgbClr val="FFC332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Coloplast Turquoise (60%)">
      <a:srgbClr val="64D2E1"/>
    </a:custClr>
    <a:custClr name="Coloplast Grey (60%)">
      <a:srgbClr val="AAAAAA"/>
    </a:custClr>
    <a:custClr name="Coloplast Orange (60%)">
      <a:srgbClr val="FFA564"/>
    </a:custClr>
    <a:custClr name="Coloplast Green (60%)">
      <a:srgbClr val="AFD778"/>
    </a:custClr>
    <a:custClr name="Coloplast Purple (60%)">
      <a:srgbClr val="AAAADC"/>
    </a:custClr>
    <a:custClr name="Coloplast Yellow (60%)">
      <a:srgbClr val="FFD264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Coloplast Turquoise (40%)">
      <a:srgbClr val="9BE1EB"/>
    </a:custClr>
    <a:custClr name="Coloplast Grey (40%)">
      <a:srgbClr val="C8C8C8"/>
    </a:custClr>
    <a:custClr name="Coloplast Orange (40%)">
      <a:srgbClr val="FFC39B"/>
    </a:custClr>
    <a:custClr name="Coloplast Green (40%)">
      <a:srgbClr val="C8E6A5"/>
    </a:custClr>
    <a:custClr name="Coloplast Purple (40%)">
      <a:srgbClr val="C8C8E6"/>
    </a:custClr>
    <a:custClr name="Coloplast Yellow (40%)">
      <a:srgbClr val="FFE19B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Coloplast Turquoise (20%)">
      <a:srgbClr val="CDF0F5"/>
    </a:custClr>
    <a:custClr name="Coloplast Grey (20%)">
      <a:srgbClr val="E1E1E1"/>
    </a:custClr>
    <a:custClr name="Coloplast Orange (20%)">
      <a:srgbClr val="FFE1CD"/>
    </a:custClr>
    <a:custClr name="Coloplast Green (20%)">
      <a:srgbClr val="E6F0D2"/>
    </a:custClr>
    <a:custClr name="Coloplast Purple (20%)">
      <a:srgbClr val="E1E1F5"/>
    </a:custClr>
    <a:custClr name="Coloplast Yellow (20%)">
      <a:srgbClr val="FFF0CD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Coloplast Turquoise">
      <a:srgbClr val="00B0CA"/>
    </a:custClr>
    <a:custClr name="Grey">
      <a:srgbClr val="6F6F6F"/>
    </a:custClr>
    <a:custClr name="Orange">
      <a:srgbClr val="FF6900"/>
    </a:custClr>
    <a:custClr name="Green">
      <a:srgbClr val="78BE20"/>
    </a:custClr>
    <a:custClr name="Blue">
      <a:srgbClr val="7474C1"/>
    </a:custClr>
    <a:custClr name="Yellow">
      <a:srgbClr val="FFB500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80%)">
      <a:srgbClr val="32BED7"/>
    </a:custClr>
    <a:custClr name="Grey (80%)">
      <a:srgbClr val="8C8C8C"/>
    </a:custClr>
    <a:custClr name="Orange (80%)">
      <a:srgbClr val="FF8732"/>
    </a:custClr>
    <a:custClr name="Green (80%)">
      <a:srgbClr val="96CD4B"/>
    </a:custClr>
    <a:custClr name="Blue (80%)">
      <a:srgbClr val="9191CD"/>
    </a:custClr>
    <a:custClr name="Yellow (80%)">
      <a:srgbClr val="FFC332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60%)">
      <a:srgbClr val="64D2E1"/>
    </a:custClr>
    <a:custClr name="Grey (60%)">
      <a:srgbClr val="AAAAAA"/>
    </a:custClr>
    <a:custClr name="Orange (60%)">
      <a:srgbClr val="FFA564"/>
    </a:custClr>
    <a:custClr name="Green (60%)">
      <a:srgbClr val="AFD778"/>
    </a:custClr>
    <a:custClr name="Blue (60%)">
      <a:srgbClr val="AAAADC"/>
    </a:custClr>
    <a:custClr name="Yellow (60%)">
      <a:srgbClr val="FFD264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40%)">
      <a:srgbClr val="9BE1EB"/>
    </a:custClr>
    <a:custClr name="Grey (40%)">
      <a:srgbClr val="C8C8C8"/>
    </a:custClr>
    <a:custClr name="Orange (40%)">
      <a:srgbClr val="FFC39B"/>
    </a:custClr>
    <a:custClr name="Green (40%)">
      <a:srgbClr val="C8E6A5"/>
    </a:custClr>
    <a:custClr name="Blue (40%)">
      <a:srgbClr val="C8C8E6"/>
    </a:custClr>
    <a:custClr name="Yellow (40%)">
      <a:srgbClr val="FFE19B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20%)">
      <a:srgbClr val="CDF0F5"/>
    </a:custClr>
    <a:custClr name="Grey (20%)">
      <a:srgbClr val="E1E1E1"/>
    </a:custClr>
    <a:custClr name="Orange (20%)">
      <a:srgbClr val="FFE1CD"/>
    </a:custClr>
    <a:custClr name="Green (20%)">
      <a:srgbClr val="E6F0D2"/>
    </a:custClr>
    <a:custClr name="Blue (20%)">
      <a:srgbClr val="E1E1F5"/>
    </a:custClr>
    <a:custClr name="Yellow (20%)">
      <a:srgbClr val="FFF0CD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">
      <a:srgbClr val="00B0CA"/>
    </a:custClr>
    <a:custClr name="Coloplast Grey">
      <a:srgbClr val="6F6F6F"/>
    </a:custClr>
    <a:custClr name="Orange">
      <a:srgbClr val="FF6900"/>
    </a:custClr>
    <a:custClr name="Green">
      <a:srgbClr val="78BE20"/>
    </a:custClr>
    <a:custClr name="Blue">
      <a:srgbClr val="7474C1"/>
    </a:custClr>
    <a:custClr name="Yellow">
      <a:srgbClr val="FFB500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80%)">
      <a:srgbClr val="32BED7"/>
    </a:custClr>
    <a:custClr name="Grey (80%)">
      <a:srgbClr val="8C8C8C"/>
    </a:custClr>
    <a:custClr name="Orange (80%)">
      <a:srgbClr val="FF8732"/>
    </a:custClr>
    <a:custClr name="Green (80%)">
      <a:srgbClr val="96CD4B"/>
    </a:custClr>
    <a:custClr name="Blue (80%)">
      <a:srgbClr val="9191CD"/>
    </a:custClr>
    <a:custClr name="Yellow (80%)">
      <a:srgbClr val="FFC332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60%)">
      <a:srgbClr val="64D2E1"/>
    </a:custClr>
    <a:custClr name="Grey (60%)">
      <a:srgbClr val="AAAAAA"/>
    </a:custClr>
    <a:custClr name="Orange (60%)">
      <a:srgbClr val="FFA564"/>
    </a:custClr>
    <a:custClr name="Green (60%)">
      <a:srgbClr val="AFD778"/>
    </a:custClr>
    <a:custClr name="Blue (60%)">
      <a:srgbClr val="AAAADC"/>
    </a:custClr>
    <a:custClr name="Yellow (60%)">
      <a:srgbClr val="FFD264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40%)">
      <a:srgbClr val="9BE1EB"/>
    </a:custClr>
    <a:custClr name="Grey (40%)">
      <a:srgbClr val="C8C8C8"/>
    </a:custClr>
    <a:custClr name="Orange (40%)">
      <a:srgbClr val="FFC39B"/>
    </a:custClr>
    <a:custClr name="Green (40%)">
      <a:srgbClr val="C8E6A5"/>
    </a:custClr>
    <a:custClr name="Blue (40%)">
      <a:srgbClr val="C8C8E6"/>
    </a:custClr>
    <a:custClr name="Yellow (40%)">
      <a:srgbClr val="FFE19B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20%)">
      <a:srgbClr val="CDF0F5"/>
    </a:custClr>
    <a:custClr name="Grey (20%)">
      <a:srgbClr val="E1E1E1"/>
    </a:custClr>
    <a:custClr name="Orange (20%)">
      <a:srgbClr val="FFE1CD"/>
    </a:custClr>
    <a:custClr name="Green (20%)">
      <a:srgbClr val="E6F0D2"/>
    </a:custClr>
    <a:custClr name="Blue (20%)">
      <a:srgbClr val="E1E1F5"/>
    </a:custClr>
    <a:custClr name="Yellow (20%)">
      <a:srgbClr val="FFF0CD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Coloplast Turquoise">
      <a:srgbClr val="00B0CA"/>
    </a:custClr>
    <a:custClr name="Grey">
      <a:srgbClr val="6F6F6F"/>
    </a:custClr>
    <a:custClr name="Orange">
      <a:srgbClr val="FF6900"/>
    </a:custClr>
    <a:custClr name="Green">
      <a:srgbClr val="78BE20"/>
    </a:custClr>
    <a:custClr name="Blue">
      <a:srgbClr val="7474C1"/>
    </a:custClr>
    <a:custClr name="Yellow">
      <a:srgbClr val="FFB500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80%)">
      <a:srgbClr val="32BED7"/>
    </a:custClr>
    <a:custClr name="Grey (80%)">
      <a:srgbClr val="8C8C8C"/>
    </a:custClr>
    <a:custClr name="Orange (80%)">
      <a:srgbClr val="FF8732"/>
    </a:custClr>
    <a:custClr name="Green (80%)">
      <a:srgbClr val="96CD4B"/>
    </a:custClr>
    <a:custClr name="Blue (80%)">
      <a:srgbClr val="9191CD"/>
    </a:custClr>
    <a:custClr name="Yellow (80%)">
      <a:srgbClr val="FFC332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60%)">
      <a:srgbClr val="64D2E1"/>
    </a:custClr>
    <a:custClr name="Grey (60%)">
      <a:srgbClr val="AAAAAA"/>
    </a:custClr>
    <a:custClr name="Orange (60%)">
      <a:srgbClr val="FFA564"/>
    </a:custClr>
    <a:custClr name="Green (60%)">
      <a:srgbClr val="AFD778"/>
    </a:custClr>
    <a:custClr name="Blue (60%)">
      <a:srgbClr val="AAAADC"/>
    </a:custClr>
    <a:custClr name="Yellow (60%)">
      <a:srgbClr val="FFD264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40%)">
      <a:srgbClr val="9BE1EB"/>
    </a:custClr>
    <a:custClr name="Grey (40%)">
      <a:srgbClr val="C8C8C8"/>
    </a:custClr>
    <a:custClr name="Orange (40%)">
      <a:srgbClr val="FFC39B"/>
    </a:custClr>
    <a:custClr name="Green (40%)">
      <a:srgbClr val="C8E6A5"/>
    </a:custClr>
    <a:custClr name="Blue (40%)">
      <a:srgbClr val="C8C8E6"/>
    </a:custClr>
    <a:custClr name="Yellow (40%)">
      <a:srgbClr val="FFE19B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20%)">
      <a:srgbClr val="CDF0F5"/>
    </a:custClr>
    <a:custClr name="Grey (20%)">
      <a:srgbClr val="E1E1E1"/>
    </a:custClr>
    <a:custClr name="Orange (20%)">
      <a:srgbClr val="FFE1CD"/>
    </a:custClr>
    <a:custClr name="Green (20%)">
      <a:srgbClr val="E6F0D2"/>
    </a:custClr>
    <a:custClr name="Blue (20%)">
      <a:srgbClr val="E1E1F5"/>
    </a:custClr>
    <a:custClr name="Yellow (20%)">
      <a:srgbClr val="FFF0CD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</a:custClrLst>
</a:theme>
</file>

<file path=ppt/theme/theme4.xml><?xml version="1.0" encoding="utf-8"?>
<a:theme xmlns:a="http://schemas.openxmlformats.org/drawingml/2006/main" name="Office Theme">
  <a:themeElements>
    <a:clrScheme name="Coloplast 2016">
      <a:dk1>
        <a:srgbClr val="000000"/>
      </a:dk1>
      <a:lt1>
        <a:srgbClr val="FFFFFF"/>
      </a:lt1>
      <a:dk2>
        <a:srgbClr val="00B0CA"/>
      </a:dk2>
      <a:lt2>
        <a:srgbClr val="6F6F6F"/>
      </a:lt2>
      <a:accent1>
        <a:srgbClr val="00B0CA"/>
      </a:accent1>
      <a:accent2>
        <a:srgbClr val="6F6F6F"/>
      </a:accent2>
      <a:accent3>
        <a:srgbClr val="FF6900"/>
      </a:accent3>
      <a:accent4>
        <a:srgbClr val="78BE20"/>
      </a:accent4>
      <a:accent5>
        <a:srgbClr val="7474C1"/>
      </a:accent5>
      <a:accent6>
        <a:srgbClr val="FFB500"/>
      </a:accent6>
      <a:hlink>
        <a:srgbClr val="00B0CA"/>
      </a:hlink>
      <a:folHlink>
        <a:srgbClr val="00B0CA"/>
      </a:folHlink>
    </a:clrScheme>
    <a:fontScheme name="Coloplast">
      <a:majorFont>
        <a:latin typeface="Coloplast"/>
        <a:ea typeface=""/>
        <a:cs typeface=""/>
      </a:majorFont>
      <a:minorFont>
        <a:latin typeface="Coloplas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oloplast Turquoise">
      <a:srgbClr val="00B0CA"/>
    </a:custClr>
    <a:custClr name="Coloplast Grey">
      <a:srgbClr val="6F6F6F"/>
    </a:custClr>
    <a:custClr name="Coloplast Orange">
      <a:srgbClr val="FF6900"/>
    </a:custClr>
    <a:custClr name="Coloplast Green">
      <a:srgbClr val="78BE20"/>
    </a:custClr>
    <a:custClr name="Coloplast Purple">
      <a:srgbClr val="7474C1"/>
    </a:custClr>
    <a:custClr name="Coloplast Yellow">
      <a:srgbClr val="FFB500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Coloplast Turquoise (80%)">
      <a:srgbClr val="32BED7"/>
    </a:custClr>
    <a:custClr name="Coloplast Grey (80%)">
      <a:srgbClr val="8C8C8C"/>
    </a:custClr>
    <a:custClr name="Coloplast Orange (80%)">
      <a:srgbClr val="FF8732"/>
    </a:custClr>
    <a:custClr name="Coloplast Green (80%)">
      <a:srgbClr val="96CD4B"/>
    </a:custClr>
    <a:custClr name="Coloplast Purple (80%)">
      <a:srgbClr val="9191CD"/>
    </a:custClr>
    <a:custClr name="Coloplast Yellow (80%)">
      <a:srgbClr val="FFC332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Coloplast Turquoise (60%)">
      <a:srgbClr val="64D2E1"/>
    </a:custClr>
    <a:custClr name="Coloplast Grey (60%)">
      <a:srgbClr val="AAAAAA"/>
    </a:custClr>
    <a:custClr name="Coloplast Orange (60%)">
      <a:srgbClr val="FFA564"/>
    </a:custClr>
    <a:custClr name="Coloplast Green (60%)">
      <a:srgbClr val="AFD778"/>
    </a:custClr>
    <a:custClr name="Coloplast Purple (60%)">
      <a:srgbClr val="AAAADC"/>
    </a:custClr>
    <a:custClr name="Coloplast Yellow (60%)">
      <a:srgbClr val="FFD264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Coloplast Turquoise (40%)">
      <a:srgbClr val="9BE1EB"/>
    </a:custClr>
    <a:custClr name="Coloplast Grey (40%)">
      <a:srgbClr val="C8C8C8"/>
    </a:custClr>
    <a:custClr name="Coloplast Orange (40%)">
      <a:srgbClr val="FFC39B"/>
    </a:custClr>
    <a:custClr name="Coloplast Green (40%)">
      <a:srgbClr val="C8E6A5"/>
    </a:custClr>
    <a:custClr name="Coloplast Purple (40%)">
      <a:srgbClr val="C8C8E6"/>
    </a:custClr>
    <a:custClr name="Coloplast Yellow (40%)">
      <a:srgbClr val="FFE19B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Coloplast Turquoise (20%)">
      <a:srgbClr val="CDF0F5"/>
    </a:custClr>
    <a:custClr name="Coloplast Grey (20%)">
      <a:srgbClr val="E1E1E1"/>
    </a:custClr>
    <a:custClr name="Coloplast Orange (20%)">
      <a:srgbClr val="FFE1CD"/>
    </a:custClr>
    <a:custClr name="Coloplast Green (20%)">
      <a:srgbClr val="E6F0D2"/>
    </a:custClr>
    <a:custClr name="Coloplast Purple (20%)">
      <a:srgbClr val="E1E1F5"/>
    </a:custClr>
    <a:custClr name="Coloplast Yellow (20%)">
      <a:srgbClr val="FFF0CD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Coloplast Turquoise">
      <a:srgbClr val="00B0CA"/>
    </a:custClr>
    <a:custClr name="Grey">
      <a:srgbClr val="6F6F6F"/>
    </a:custClr>
    <a:custClr name="Orange">
      <a:srgbClr val="FF6900"/>
    </a:custClr>
    <a:custClr name="Green">
      <a:srgbClr val="78BE20"/>
    </a:custClr>
    <a:custClr name="Blue">
      <a:srgbClr val="7474C1"/>
    </a:custClr>
    <a:custClr name="Yellow">
      <a:srgbClr val="FFB500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80%)">
      <a:srgbClr val="32BED7"/>
    </a:custClr>
    <a:custClr name="Grey (80%)">
      <a:srgbClr val="8C8C8C"/>
    </a:custClr>
    <a:custClr name="Orange (80%)">
      <a:srgbClr val="FF8732"/>
    </a:custClr>
    <a:custClr name="Green (80%)">
      <a:srgbClr val="96CD4B"/>
    </a:custClr>
    <a:custClr name="Blue (80%)">
      <a:srgbClr val="9191CD"/>
    </a:custClr>
    <a:custClr name="Yellow (80%)">
      <a:srgbClr val="FFC332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60%)">
      <a:srgbClr val="64D2E1"/>
    </a:custClr>
    <a:custClr name="Grey (60%)">
      <a:srgbClr val="AAAAAA"/>
    </a:custClr>
    <a:custClr name="Orange (60%)">
      <a:srgbClr val="FFA564"/>
    </a:custClr>
    <a:custClr name="Green (60%)">
      <a:srgbClr val="AFD778"/>
    </a:custClr>
    <a:custClr name="Blue (60%)">
      <a:srgbClr val="AAAADC"/>
    </a:custClr>
    <a:custClr name="Yellow (60%)">
      <a:srgbClr val="FFD264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40%)">
      <a:srgbClr val="9BE1EB"/>
    </a:custClr>
    <a:custClr name="Grey (40%)">
      <a:srgbClr val="C8C8C8"/>
    </a:custClr>
    <a:custClr name="Orange (40%)">
      <a:srgbClr val="FFC39B"/>
    </a:custClr>
    <a:custClr name="Green (40%)">
      <a:srgbClr val="C8E6A5"/>
    </a:custClr>
    <a:custClr name="Blue (40%)">
      <a:srgbClr val="C8C8E6"/>
    </a:custClr>
    <a:custClr name="Yellow (40%)">
      <a:srgbClr val="FFE19B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20%)">
      <a:srgbClr val="CDF0F5"/>
    </a:custClr>
    <a:custClr name="Grey (20%)">
      <a:srgbClr val="E1E1E1"/>
    </a:custClr>
    <a:custClr name="Orange (20%)">
      <a:srgbClr val="FFE1CD"/>
    </a:custClr>
    <a:custClr name="Green (20%)">
      <a:srgbClr val="E6F0D2"/>
    </a:custClr>
    <a:custClr name="Blue (20%)">
      <a:srgbClr val="E1E1F5"/>
    </a:custClr>
    <a:custClr name="Yellow (20%)">
      <a:srgbClr val="FFF0CD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">
      <a:srgbClr val="00B0CA"/>
    </a:custClr>
    <a:custClr name="Coloplast Grey">
      <a:srgbClr val="6F6F6F"/>
    </a:custClr>
    <a:custClr name="Orange">
      <a:srgbClr val="FF6900"/>
    </a:custClr>
    <a:custClr name="Green">
      <a:srgbClr val="78BE20"/>
    </a:custClr>
    <a:custClr name="Blue">
      <a:srgbClr val="7474C1"/>
    </a:custClr>
    <a:custClr name="Yellow">
      <a:srgbClr val="FFB500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80%)">
      <a:srgbClr val="32BED7"/>
    </a:custClr>
    <a:custClr name="Grey (80%)">
      <a:srgbClr val="8C8C8C"/>
    </a:custClr>
    <a:custClr name="Orange (80%)">
      <a:srgbClr val="FF8732"/>
    </a:custClr>
    <a:custClr name="Green (80%)">
      <a:srgbClr val="96CD4B"/>
    </a:custClr>
    <a:custClr name="Blue (80%)">
      <a:srgbClr val="9191CD"/>
    </a:custClr>
    <a:custClr name="Yellow (80%)">
      <a:srgbClr val="FFC332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60%)">
      <a:srgbClr val="64D2E1"/>
    </a:custClr>
    <a:custClr name="Grey (60%)">
      <a:srgbClr val="AAAAAA"/>
    </a:custClr>
    <a:custClr name="Orange (60%)">
      <a:srgbClr val="FFA564"/>
    </a:custClr>
    <a:custClr name="Green (60%)">
      <a:srgbClr val="AFD778"/>
    </a:custClr>
    <a:custClr name="Blue (60%)">
      <a:srgbClr val="AAAADC"/>
    </a:custClr>
    <a:custClr name="Yellow (60%)">
      <a:srgbClr val="FFD264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40%)">
      <a:srgbClr val="9BE1EB"/>
    </a:custClr>
    <a:custClr name="Grey (40%)">
      <a:srgbClr val="C8C8C8"/>
    </a:custClr>
    <a:custClr name="Orange (40%)">
      <a:srgbClr val="FFC39B"/>
    </a:custClr>
    <a:custClr name="Green (40%)">
      <a:srgbClr val="C8E6A5"/>
    </a:custClr>
    <a:custClr name="Blue (40%)">
      <a:srgbClr val="C8C8E6"/>
    </a:custClr>
    <a:custClr name="Yellow (40%)">
      <a:srgbClr val="FFE19B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20%)">
      <a:srgbClr val="CDF0F5"/>
    </a:custClr>
    <a:custClr name="Grey (20%)">
      <a:srgbClr val="E1E1E1"/>
    </a:custClr>
    <a:custClr name="Orange (20%)">
      <a:srgbClr val="FFE1CD"/>
    </a:custClr>
    <a:custClr name="Green (20%)">
      <a:srgbClr val="E6F0D2"/>
    </a:custClr>
    <a:custClr name="Blue (20%)">
      <a:srgbClr val="E1E1F5"/>
    </a:custClr>
    <a:custClr name="Yellow (20%)">
      <a:srgbClr val="FFF0CD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Coloplast Turquoise">
      <a:srgbClr val="00B0CA"/>
    </a:custClr>
    <a:custClr name="Grey">
      <a:srgbClr val="6F6F6F"/>
    </a:custClr>
    <a:custClr name="Orange">
      <a:srgbClr val="FF6900"/>
    </a:custClr>
    <a:custClr name="Green">
      <a:srgbClr val="78BE20"/>
    </a:custClr>
    <a:custClr name="Blue">
      <a:srgbClr val="7474C1"/>
    </a:custClr>
    <a:custClr name="Yellow">
      <a:srgbClr val="FFB500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80%)">
      <a:srgbClr val="32BED7"/>
    </a:custClr>
    <a:custClr name="Grey (80%)">
      <a:srgbClr val="8C8C8C"/>
    </a:custClr>
    <a:custClr name="Orange (80%)">
      <a:srgbClr val="FF8732"/>
    </a:custClr>
    <a:custClr name="Green (80%)">
      <a:srgbClr val="96CD4B"/>
    </a:custClr>
    <a:custClr name="Blue (80%)">
      <a:srgbClr val="9191CD"/>
    </a:custClr>
    <a:custClr name="Yellow (80%)">
      <a:srgbClr val="FFC332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60%)">
      <a:srgbClr val="64D2E1"/>
    </a:custClr>
    <a:custClr name="Grey (60%)">
      <a:srgbClr val="AAAAAA"/>
    </a:custClr>
    <a:custClr name="Orange (60%)">
      <a:srgbClr val="FFA564"/>
    </a:custClr>
    <a:custClr name="Green (60%)">
      <a:srgbClr val="AFD778"/>
    </a:custClr>
    <a:custClr name="Blue (60%)">
      <a:srgbClr val="AAAADC"/>
    </a:custClr>
    <a:custClr name="Yellow (60%)">
      <a:srgbClr val="FFD264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40%)">
      <a:srgbClr val="9BE1EB"/>
    </a:custClr>
    <a:custClr name="Grey (40%)">
      <a:srgbClr val="C8C8C8"/>
    </a:custClr>
    <a:custClr name="Orange (40%)">
      <a:srgbClr val="FFC39B"/>
    </a:custClr>
    <a:custClr name="Green (40%)">
      <a:srgbClr val="C8E6A5"/>
    </a:custClr>
    <a:custClr name="Blue (40%)">
      <a:srgbClr val="C8C8E6"/>
    </a:custClr>
    <a:custClr name="Yellow (40%)">
      <a:srgbClr val="FFE19B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urquoise (20%)">
      <a:srgbClr val="CDF0F5"/>
    </a:custClr>
    <a:custClr name="Grey (20%)">
      <a:srgbClr val="E1E1E1"/>
    </a:custClr>
    <a:custClr name="Orange (20%)">
      <a:srgbClr val="FFE1CD"/>
    </a:custClr>
    <a:custClr name="Green (20%)">
      <a:srgbClr val="E6F0D2"/>
    </a:custClr>
    <a:custClr name="Blue (20%)">
      <a:srgbClr val="E1E1F5"/>
    </a:custClr>
    <a:custClr name="Yellow (20%)">
      <a:srgbClr val="FFF0CD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1778</Words>
  <Application>Microsoft Office PowerPoint</Application>
  <PresentationFormat>Widescreen</PresentationFormat>
  <Paragraphs>398</Paragraphs>
  <Slides>37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Coloplast</vt:lpstr>
      <vt:lpstr>Wingdings</vt:lpstr>
      <vt:lpstr>Arial</vt:lpstr>
      <vt:lpstr>Coloplast PowerPoint Template</vt:lpstr>
      <vt:lpstr>1_Coloplast PowerPoint Template</vt:lpstr>
      <vt:lpstr>think-cell Slide</vt:lpstr>
      <vt:lpstr>   Coloplast® Professional  Writing for presentation and publication</vt:lpstr>
      <vt:lpstr>What’s today all about?</vt:lpstr>
      <vt:lpstr>Today’s Agenda </vt:lpstr>
      <vt:lpstr>Aims of today</vt:lpstr>
      <vt:lpstr>Where are we on our publication journey?</vt:lpstr>
      <vt:lpstr>Where are we on our publication journey?</vt:lpstr>
      <vt:lpstr>   Coloplast® Professional  How to write an abstract</vt:lpstr>
      <vt:lpstr>Writing an abstract</vt:lpstr>
      <vt:lpstr>There’s more to abstract writing than meets the eye!</vt:lpstr>
      <vt:lpstr>What should it contain?</vt:lpstr>
      <vt:lpstr>What it isn't!</vt:lpstr>
      <vt:lpstr>Abstract submission form</vt:lpstr>
      <vt:lpstr>ASCN submission process</vt:lpstr>
      <vt:lpstr>WCET/ASCN Abstract guidelines</vt:lpstr>
      <vt:lpstr>What should it include?</vt:lpstr>
      <vt:lpstr>PowerPoint Presentation</vt:lpstr>
      <vt:lpstr>Group discussion</vt:lpstr>
      <vt:lpstr>Writing a presentation</vt:lpstr>
      <vt:lpstr>What is the purpose of the presentation?</vt:lpstr>
      <vt:lpstr>Less is more</vt:lpstr>
      <vt:lpstr>Introduction</vt:lpstr>
      <vt:lpstr>Main body</vt:lpstr>
      <vt:lpstr>Conclusion</vt:lpstr>
      <vt:lpstr>Handling questions</vt:lpstr>
      <vt:lpstr>Body language</vt:lpstr>
      <vt:lpstr>Writing for publication</vt:lpstr>
      <vt:lpstr>Why publish?</vt:lpstr>
      <vt:lpstr>What can I publish?</vt:lpstr>
      <vt:lpstr>Demystifying the writing process</vt:lpstr>
      <vt:lpstr>PowerPoint Presentation</vt:lpstr>
      <vt:lpstr>PowerPoint Presentation</vt:lpstr>
      <vt:lpstr>Demystifying the writing process</vt:lpstr>
      <vt:lpstr>Abstract Writing -Check sheet for success</vt:lpstr>
      <vt:lpstr>Terri's top tips for a polished presentation</vt:lpstr>
      <vt:lpstr>6 steps to conquering your nerves </vt:lpstr>
      <vt:lpstr>Group comments/thoughts/feedback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2018-08-15T13:27:18Z</dcterms:created>
  <dcterms:modified xsi:type="dcterms:W3CDTF">2019-12-09T11:30:17Z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fyTimeStamp">
    <vt:lpwstr>2016-05-30T13:44:16.9956240</vt:lpwstr>
  </property>
</Properties>
</file>