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1"/>
  </p:notesMasterIdLst>
  <p:sldIdLst>
    <p:sldId id="257" r:id="rId2"/>
    <p:sldId id="258" r:id="rId3"/>
    <p:sldId id="259" r:id="rId4"/>
    <p:sldId id="260" r:id="rId5"/>
    <p:sldId id="261" r:id="rId6"/>
    <p:sldId id="262" r:id="rId7"/>
    <p:sldId id="263" r:id="rId8"/>
    <p:sldId id="264" r:id="rId9"/>
    <p:sldId id="265" r:id="rId10"/>
  </p:sldIdLst>
  <p:sldSz cx="9144000" cy="5143500" type="screen16x9"/>
  <p:notesSz cx="6805613" cy="9939338"/>
  <p:custDataLst>
    <p:tags r:id="rId12"/>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39">
          <p15:clr>
            <a:srgbClr val="A4A3A4"/>
          </p15:clr>
        </p15:guide>
        <p15:guide id="2" orient="horz" pos="576">
          <p15:clr>
            <a:srgbClr val="A4A3A4"/>
          </p15:clr>
        </p15:guide>
        <p15:guide id="3" orient="horz" pos="640">
          <p15:clr>
            <a:srgbClr val="A4A3A4"/>
          </p15:clr>
        </p15:guide>
        <p15:guide id="4" orient="horz" pos="2819">
          <p15:clr>
            <a:srgbClr val="A4A3A4"/>
          </p15:clr>
        </p15:guide>
        <p15:guide id="5" orient="horz" pos="2798">
          <p15:clr>
            <a:srgbClr val="A4A3A4"/>
          </p15:clr>
        </p15:guide>
        <p15:guide id="6" orient="horz" pos="450">
          <p15:clr>
            <a:srgbClr val="A4A3A4"/>
          </p15:clr>
        </p15:guide>
        <p15:guide id="7" orient="horz" pos="2606">
          <p15:clr>
            <a:srgbClr val="A4A3A4"/>
          </p15:clr>
        </p15:guide>
        <p15:guide id="8" pos="3039">
          <p15:clr>
            <a:srgbClr val="A4A3A4"/>
          </p15:clr>
        </p15:guide>
        <p15:guide id="9" pos="5442">
          <p15:clr>
            <a:srgbClr val="A4A3A4"/>
          </p15:clr>
        </p15:guide>
        <p15:guide id="10" pos="2722">
          <p15:clr>
            <a:srgbClr val="A4A3A4"/>
          </p15:clr>
        </p15:guide>
        <p15:guide id="11" pos="317">
          <p15:clr>
            <a:srgbClr val="A4A3A4"/>
          </p15:clr>
        </p15:guide>
      </p15:sldGuideLst>
    </p:ext>
    <p:ext uri="{2D200454-40CA-4A62-9FC3-DE9A4176ACB9}">
      <p15:notesGuideLst xmlns:p15="http://schemas.microsoft.com/office/powerpoint/2012/main">
        <p15:guide id="1" orient="horz" pos="3130">
          <p15:clr>
            <a:srgbClr val="A4A3A4"/>
          </p15:clr>
        </p15:guide>
        <p15:guide id="2" pos="214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6F6F"/>
    <a:srgbClr val="25397D"/>
    <a:srgbClr val="40C3D7"/>
    <a:srgbClr val="C7B37F"/>
    <a:srgbClr val="AFADC3"/>
    <a:srgbClr val="B8CF95"/>
    <a:srgbClr val="E34D37"/>
    <a:srgbClr val="FCD900"/>
    <a:srgbClr val="7AB800"/>
    <a:srgbClr val="0065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700" autoAdjust="0"/>
  </p:normalViewPr>
  <p:slideViewPr>
    <p:cSldViewPr snapToObjects="1">
      <p:cViewPr varScale="1">
        <p:scale>
          <a:sx n="109" d="100"/>
          <a:sy n="109" d="100"/>
        </p:scale>
        <p:origin x="91" y="86"/>
      </p:cViewPr>
      <p:guideLst>
        <p:guide orient="horz" pos="239"/>
        <p:guide orient="horz" pos="576"/>
        <p:guide orient="horz" pos="640"/>
        <p:guide orient="horz" pos="2819"/>
        <p:guide orient="horz" pos="2798"/>
        <p:guide orient="horz" pos="450"/>
        <p:guide orient="horz" pos="2606"/>
        <p:guide pos="3039"/>
        <p:guide pos="5442"/>
        <p:guide pos="2722"/>
        <p:guide pos="317"/>
      </p:guideLst>
    </p:cSldViewPr>
  </p:slideViewPr>
  <p:outlineViewPr>
    <p:cViewPr>
      <p:scale>
        <a:sx n="33" d="100"/>
        <a:sy n="33" d="100"/>
      </p:scale>
      <p:origin x="0" y="0"/>
    </p:cViewPr>
  </p:outlineViewPr>
  <p:notesTextViewPr>
    <p:cViewPr>
      <p:scale>
        <a:sx n="100" d="100"/>
        <a:sy n="100" d="100"/>
      </p:scale>
      <p:origin x="0" y="0"/>
    </p:cViewPr>
  </p:notesTextViewPr>
  <p:notesViewPr>
    <p:cSldViewPr snapToObjects="1">
      <p:cViewPr varScale="1">
        <p:scale>
          <a:sx n="85" d="100"/>
          <a:sy n="85" d="100"/>
        </p:scale>
        <p:origin x="-3078" y="-84"/>
      </p:cViewPr>
      <p:guideLst>
        <p:guide orient="horz" pos="3130"/>
        <p:guide pos="214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endParaRPr lang="en-US" dirty="0"/>
          </a:p>
        </p:txBody>
      </p:sp>
      <p:sp>
        <p:nvSpPr>
          <p:cNvPr id="6147" name="Rectangle 3"/>
          <p:cNvSpPr>
            <a:spLocks noGrp="1" noChangeArrowheads="1"/>
          </p:cNvSpPr>
          <p:nvPr>
            <p:ph type="dt" idx="1"/>
          </p:nvPr>
        </p:nvSpPr>
        <p:spPr bwMode="auto">
          <a:xfrm>
            <a:off x="3854939"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endParaRPr lang="en-US" dirty="0"/>
          </a:p>
        </p:txBody>
      </p:sp>
      <p:sp>
        <p:nvSpPr>
          <p:cNvPr id="6148" name="Rectangle 4"/>
          <p:cNvSpPr>
            <a:spLocks noGrp="1" noRot="1" noChangeAspect="1" noChangeArrowheads="1" noTextEdit="1"/>
          </p:cNvSpPr>
          <p:nvPr>
            <p:ph type="sldImg" idx="2"/>
          </p:nvPr>
        </p:nvSpPr>
        <p:spPr bwMode="auto">
          <a:xfrm>
            <a:off x="92075" y="746125"/>
            <a:ext cx="6623050" cy="3725863"/>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680562" y="4721186"/>
            <a:ext cx="5444490" cy="447270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000"/>
            </a:lvl1pPr>
          </a:lstStyle>
          <a:p>
            <a:endParaRPr lang="en-US" dirty="0"/>
          </a:p>
        </p:txBody>
      </p:sp>
      <p:sp>
        <p:nvSpPr>
          <p:cNvPr id="6151" name="Rectangle 7"/>
          <p:cNvSpPr>
            <a:spLocks noGrp="1" noChangeArrowheads="1"/>
          </p:cNvSpPr>
          <p:nvPr>
            <p:ph type="sldNum" sz="quarter" idx="5"/>
          </p:nvPr>
        </p:nvSpPr>
        <p:spPr bwMode="auto">
          <a:xfrm>
            <a:off x="3854939"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000"/>
            </a:lvl1pPr>
          </a:lstStyle>
          <a:p>
            <a:fld id="{A6DCC2FD-5590-45B0-9304-F5328BE63FEC}" type="slidenum">
              <a:rPr lang="en-US" smtClean="0"/>
              <a:pPr/>
              <a:t>‹#›</a:t>
            </a:fld>
            <a:endParaRPr lang="en-US" dirty="0"/>
          </a:p>
        </p:txBody>
      </p:sp>
    </p:spTree>
    <p:extLst>
      <p:ext uri="{BB962C8B-B14F-4D97-AF65-F5344CB8AC3E}">
        <p14:creationId xmlns:p14="http://schemas.microsoft.com/office/powerpoint/2010/main" val="84217841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mn-ea"/>
        <a:cs typeface="+mn-cs"/>
      </a:defRPr>
    </a:lvl1pPr>
    <a:lvl2pPr marL="457200" algn="l" rtl="0" fontAlgn="base">
      <a:spcBef>
        <a:spcPct val="30000"/>
      </a:spcBef>
      <a:spcAft>
        <a:spcPct val="0"/>
      </a:spcAft>
      <a:defRPr sz="1000" kern="1200">
        <a:solidFill>
          <a:schemeClr val="tx1"/>
        </a:solidFill>
        <a:latin typeface="Arial" charset="0"/>
        <a:ea typeface="+mn-ea"/>
        <a:cs typeface="+mn-cs"/>
      </a:defRPr>
    </a:lvl2pPr>
    <a:lvl3pPr marL="914400" algn="l" rtl="0" fontAlgn="base">
      <a:spcBef>
        <a:spcPct val="30000"/>
      </a:spcBef>
      <a:spcAft>
        <a:spcPct val="0"/>
      </a:spcAft>
      <a:defRPr sz="1000" kern="1200">
        <a:solidFill>
          <a:schemeClr val="tx1"/>
        </a:solidFill>
        <a:latin typeface="Arial" charset="0"/>
        <a:ea typeface="+mn-ea"/>
        <a:cs typeface="+mn-cs"/>
      </a:defRPr>
    </a:lvl3pPr>
    <a:lvl4pPr marL="1371600" algn="l" rtl="0" fontAlgn="base">
      <a:spcBef>
        <a:spcPct val="30000"/>
      </a:spcBef>
      <a:spcAft>
        <a:spcPct val="0"/>
      </a:spcAft>
      <a:defRPr sz="1000" kern="1200">
        <a:solidFill>
          <a:schemeClr val="tx1"/>
        </a:solidFill>
        <a:latin typeface="Arial" charset="0"/>
        <a:ea typeface="+mn-ea"/>
        <a:cs typeface="+mn-cs"/>
      </a:defRPr>
    </a:lvl4pPr>
    <a:lvl5pPr marL="1828800" algn="l" rtl="0" fontAlgn="base">
      <a:spcBef>
        <a:spcPct val="30000"/>
      </a:spcBef>
      <a:spcAft>
        <a:spcPct val="0"/>
      </a:spcAft>
      <a:defRPr sz="10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1</a:t>
            </a:fld>
            <a:endParaRPr lang="en-GB" dirty="0"/>
          </a:p>
        </p:txBody>
      </p:sp>
    </p:spTree>
    <p:extLst>
      <p:ext uri="{BB962C8B-B14F-4D97-AF65-F5344CB8AC3E}">
        <p14:creationId xmlns:p14="http://schemas.microsoft.com/office/powerpoint/2010/main" val="3124051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0" baseline="0" dirty="0" smtClean="0"/>
              <a:t>The main function of the urinary system is to make, store and remove urine from the body. The urinary system comprises the kidneys, ureters, bladder, urethra and urethral sphincter muscles. </a:t>
            </a:r>
          </a:p>
          <a:p>
            <a:endParaRPr lang="en-GB" b="0" baseline="0" dirty="0" smtClean="0"/>
          </a:p>
          <a:p>
            <a:r>
              <a:rPr lang="en-GB" dirty="0" smtClean="0"/>
              <a:t>Urine is produced in the kidneys, and flows from the kidneys into the bladder via the ureters. The bladder stores urine until the urethra carries it out of the body. This flow, from the bladder to the urethra, is controlled by the urethral sphincters, which open and close the bladder outlet. The sphincters, in turn, are controlled by the pelvic floor muscles. The healthy bladder expels urine in a controlled, usually voluntary fashion, and the average person urinates 4-8 times a day</a:t>
            </a:r>
            <a:endParaRPr lang="en-GB" b="0" dirty="0" smtClean="0"/>
          </a:p>
        </p:txBody>
      </p:sp>
      <p:sp>
        <p:nvSpPr>
          <p:cNvPr id="4" name="Slide Number Placeholder 3"/>
          <p:cNvSpPr>
            <a:spLocks noGrp="1"/>
          </p:cNvSpPr>
          <p:nvPr>
            <p:ph type="sldNum" sz="quarter" idx="10"/>
          </p:nvPr>
        </p:nvSpPr>
        <p:spPr/>
        <p:txBody>
          <a:bodyPr/>
          <a:lstStyle/>
          <a:p>
            <a:fld id="{E01E5E77-0433-48F2-BE67-46757AF2DD65}" type="slidenum">
              <a:rPr lang="en-GB" smtClean="0"/>
              <a:pPr/>
              <a:t>2</a:t>
            </a:fld>
            <a:endParaRPr lang="en-GB" dirty="0"/>
          </a:p>
        </p:txBody>
      </p:sp>
    </p:spTree>
    <p:extLst>
      <p:ext uri="{BB962C8B-B14F-4D97-AF65-F5344CB8AC3E}">
        <p14:creationId xmlns:p14="http://schemas.microsoft.com/office/powerpoint/2010/main" val="1630952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5128" fontAlgn="auto">
              <a:spcBef>
                <a:spcPts val="0"/>
              </a:spcBef>
              <a:spcAft>
                <a:spcPts val="0"/>
              </a:spcAft>
              <a:defRPr/>
            </a:pPr>
            <a:r>
              <a:rPr lang="en-GB" sz="1200" dirty="0" smtClean="0">
                <a:latin typeface="+mn-lt"/>
              </a:rPr>
              <a:t>The bladder is a hollow muscular sack that can hold up to 700–800ml of urine that is produced by the kidneys prior to disposal by urination via the urethra. The internal and external urethral sphincter muscles control the retention and release of urine from the bladder. The internal sphincter is part of the muscular bladder wall and prevents urine from entering the urethra. This sphincter cannot be controlled voluntarily by the brain. The external sphincter is a layer of muscle that provides a second means of preventing the release of urine, and is under voluntary control.</a:t>
            </a:r>
          </a:p>
          <a:p>
            <a:pPr defTabSz="915128" fontAlgn="auto">
              <a:spcBef>
                <a:spcPts val="0"/>
              </a:spcBef>
              <a:spcAft>
                <a:spcPts val="0"/>
              </a:spcAft>
              <a:defRPr/>
            </a:pPr>
            <a:endParaRPr lang="en-GB" sz="1200" dirty="0" smtClean="0"/>
          </a:p>
          <a:p>
            <a:pPr defTabSz="915128" fontAlgn="auto">
              <a:spcBef>
                <a:spcPts val="0"/>
              </a:spcBef>
              <a:spcAft>
                <a:spcPts val="0"/>
              </a:spcAft>
              <a:defRPr/>
            </a:pPr>
            <a:r>
              <a:rPr lang="en-GB" sz="1200" dirty="0" smtClean="0"/>
              <a:t>Bladder activity is regulated by the central and peripheral nervous systems. You feel the need to urinate when the stretch receptors in the bladder tell the brain that the bladder is full. However, with bladder dysfunction, you may not be able to inhibit the urge to pass urine. Problems with the bladder may result in urinary incontinence or urine retention.</a:t>
            </a:r>
            <a:endParaRPr lang="en-GB" sz="1200" b="1" dirty="0" smtClean="0"/>
          </a:p>
        </p:txBody>
      </p:sp>
      <p:sp>
        <p:nvSpPr>
          <p:cNvPr id="4" name="Slide Number Placeholder 3"/>
          <p:cNvSpPr>
            <a:spLocks noGrp="1"/>
          </p:cNvSpPr>
          <p:nvPr>
            <p:ph type="sldNum" sz="quarter" idx="10"/>
          </p:nvPr>
        </p:nvSpPr>
        <p:spPr/>
        <p:txBody>
          <a:bodyPr/>
          <a:lstStyle/>
          <a:p>
            <a:fld id="{E01E5E77-0433-48F2-BE67-46757AF2DD65}" type="slidenum">
              <a:rPr lang="en-GB" smtClean="0"/>
              <a:pPr/>
              <a:t>3</a:t>
            </a:fld>
            <a:endParaRPr lang="en-GB" dirty="0"/>
          </a:p>
        </p:txBody>
      </p:sp>
    </p:spTree>
    <p:extLst>
      <p:ext uri="{BB962C8B-B14F-4D97-AF65-F5344CB8AC3E}">
        <p14:creationId xmlns:p14="http://schemas.microsoft.com/office/powerpoint/2010/main" val="2505468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4</a:t>
            </a:fld>
            <a:endParaRPr lang="en-GB" dirty="0"/>
          </a:p>
        </p:txBody>
      </p:sp>
    </p:spTree>
    <p:extLst>
      <p:ext uri="{BB962C8B-B14F-4D97-AF65-F5344CB8AC3E}">
        <p14:creationId xmlns:p14="http://schemas.microsoft.com/office/powerpoint/2010/main" val="1433992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5</a:t>
            </a:fld>
            <a:endParaRPr lang="en-GB" dirty="0"/>
          </a:p>
        </p:txBody>
      </p:sp>
    </p:spTree>
    <p:extLst>
      <p:ext uri="{BB962C8B-B14F-4D97-AF65-F5344CB8AC3E}">
        <p14:creationId xmlns:p14="http://schemas.microsoft.com/office/powerpoint/2010/main" val="4212127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6</a:t>
            </a:fld>
            <a:endParaRPr lang="en-GB" dirty="0"/>
          </a:p>
        </p:txBody>
      </p:sp>
    </p:spTree>
    <p:extLst>
      <p:ext uri="{BB962C8B-B14F-4D97-AF65-F5344CB8AC3E}">
        <p14:creationId xmlns:p14="http://schemas.microsoft.com/office/powerpoint/2010/main" val="228340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5128" fontAlgn="auto">
              <a:spcBef>
                <a:spcPts val="0"/>
              </a:spcBef>
              <a:spcAft>
                <a:spcPts val="0"/>
              </a:spcAft>
              <a:defRPr/>
            </a:pPr>
            <a:r>
              <a:rPr lang="en-GB" dirty="0" smtClean="0"/>
              <a:t>The ‘</a:t>
            </a:r>
            <a:r>
              <a:rPr lang="en-GB" b="0" dirty="0" smtClean="0"/>
              <a:t>micturition reflex’ </a:t>
            </a:r>
            <a:r>
              <a:rPr lang="en-GB" dirty="0" smtClean="0"/>
              <a:t>is activated when the urinary bladder wall is stretched. </a:t>
            </a:r>
            <a:r>
              <a:rPr lang="en-GB" sz="1200" dirty="0" smtClean="0">
                <a:latin typeface="+mn-lt"/>
              </a:rPr>
              <a:t>When the bladder contains 350–500 ml of fluid, the internal pressure within the bladder becomes strong enough to activate stretch receptors in the bladder wall. Sensory signals are sent from the bladder to the sacral region of the spinal cord, and back to the bladder, resulting in an involuntary relaxation of the internal urethral sphincter. Sensory signals are also sent via the spinal cord to the brain, informing that the bladder is ready to be emptied. This results in a conscious feeling of needing to urinate. Under normal circumstances, the brain sends a signal back to the bladder, via the spinal cord, preventing </a:t>
            </a:r>
            <a:r>
              <a:rPr lang="en-GB" dirty="0" smtClean="0"/>
              <a:t>urination until </a:t>
            </a:r>
            <a:r>
              <a:rPr lang="en-GB" sz="1200" dirty="0" smtClean="0">
                <a:latin typeface="+mn-lt"/>
              </a:rPr>
              <a:t>a convenient time, e.g. a toilet has been reached. Urination occurs when the conscious urge to urinate is followed by voluntary relaxation of the external urethral sphincter in conjunction with contraction of the bladder. </a:t>
            </a:r>
            <a:endParaRPr lang="en-GB" sz="1200" dirty="0" smtClean="0">
              <a:latin typeface="+mn-lt"/>
            </a:endParaRPr>
          </a:p>
        </p:txBody>
      </p:sp>
      <p:sp>
        <p:nvSpPr>
          <p:cNvPr id="4" name="Slide Number Placeholder 3"/>
          <p:cNvSpPr>
            <a:spLocks noGrp="1"/>
          </p:cNvSpPr>
          <p:nvPr>
            <p:ph type="sldNum" sz="quarter" idx="10"/>
          </p:nvPr>
        </p:nvSpPr>
        <p:spPr/>
        <p:txBody>
          <a:bodyPr/>
          <a:lstStyle/>
          <a:p>
            <a:fld id="{E01E5E77-0433-48F2-BE67-46757AF2DD65}" type="slidenum">
              <a:rPr lang="en-GB" smtClean="0"/>
              <a:pPr/>
              <a:t>7</a:t>
            </a:fld>
            <a:endParaRPr lang="en-GB" dirty="0"/>
          </a:p>
        </p:txBody>
      </p:sp>
    </p:spTree>
    <p:extLst>
      <p:ext uri="{BB962C8B-B14F-4D97-AF65-F5344CB8AC3E}">
        <p14:creationId xmlns:p14="http://schemas.microsoft.com/office/powerpoint/2010/main" val="35957123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dirty="0" smtClean="0">
                <a:latin typeface="+mn-lt"/>
              </a:rPr>
              <a:t>The spinal cord is a circular bundle of nerves about the thickness of a finger, which runs through the centre of the spinal column that comprises the stack of 26 bony vertebrae. T</a:t>
            </a:r>
            <a:r>
              <a:rPr lang="en-GB" dirty="0" smtClean="0"/>
              <a:t>he spinal cord consists of millions of nerve fibres that transmit electrical information to and from the limbs and organs of the body, back to and from the brain. </a:t>
            </a:r>
          </a:p>
          <a:p>
            <a:endParaRPr lang="en-GB" sz="1200" dirty="0" smtClean="0">
              <a:latin typeface="+mn-lt"/>
            </a:endParaRPr>
          </a:p>
          <a:p>
            <a:r>
              <a:rPr lang="en-GB" sz="1200" dirty="0" smtClean="0">
                <a:latin typeface="+mn-lt"/>
              </a:rPr>
              <a:t>The spinal cord and vertebrae are grouped into five regions (cervical, thoracic, lumbar, sacral and coccyx). Spinal nerves (also called nerve roots) </a:t>
            </a:r>
            <a:r>
              <a:rPr lang="en-GB" dirty="0" smtClean="0"/>
              <a:t>exit at different levels of the spinal cord, by </a:t>
            </a:r>
            <a:r>
              <a:rPr lang="en-GB" sz="1200" dirty="0" smtClean="0">
                <a:latin typeface="+mn-lt"/>
              </a:rPr>
              <a:t>passing out through a hole in each of the vertebrae,</a:t>
            </a:r>
            <a:r>
              <a:rPr lang="en-GB" dirty="0" smtClean="0"/>
              <a:t> </a:t>
            </a:r>
            <a:r>
              <a:rPr lang="en-GB" sz="1200" dirty="0" smtClean="0">
                <a:latin typeface="+mn-lt"/>
              </a:rPr>
              <a:t>and control specific areas of the body (see image on the right-hand side of slide). The cervical region* of the spinal cord (C1–8) supplies the arms, neck and upper body; the thoracic region supplies the chest and abdomen; the lumbar region supplies the lower limbs, bladder and bowel; and the sacral region also supplies the bowel and bladder, as well as the sexual organs. The coccyx region has no major nervous function in humans.</a:t>
            </a:r>
          </a:p>
          <a:p>
            <a:endParaRPr lang="en-GB" sz="1200" dirty="0" smtClean="0">
              <a:latin typeface="+mn-lt"/>
            </a:endParaRPr>
          </a:p>
          <a:p>
            <a:r>
              <a:rPr lang="en-GB" sz="1200" dirty="0" smtClean="0">
                <a:latin typeface="+mn-lt"/>
              </a:rPr>
              <a:t>*</a:t>
            </a:r>
            <a:r>
              <a:rPr lang="en-GB" sz="1200" i="1" dirty="0" smtClean="0">
                <a:latin typeface="+mn-lt"/>
              </a:rPr>
              <a:t>Note: there are seven cervical vertebrae but eight cervical nerves</a:t>
            </a:r>
            <a:r>
              <a:rPr lang="en-GB" sz="1200" dirty="0" smtClean="0">
                <a:latin typeface="+mn-lt"/>
              </a:rPr>
              <a:t>.</a:t>
            </a:r>
            <a:endParaRPr lang="en-GB" sz="1200" dirty="0" smtClean="0">
              <a:latin typeface="+mn-lt"/>
            </a:endParaRPr>
          </a:p>
        </p:txBody>
      </p:sp>
      <p:sp>
        <p:nvSpPr>
          <p:cNvPr id="4" name="Slide Number Placeholder 3"/>
          <p:cNvSpPr>
            <a:spLocks noGrp="1"/>
          </p:cNvSpPr>
          <p:nvPr>
            <p:ph type="sldNum" sz="quarter" idx="10"/>
          </p:nvPr>
        </p:nvSpPr>
        <p:spPr/>
        <p:txBody>
          <a:bodyPr/>
          <a:lstStyle/>
          <a:p>
            <a:fld id="{E01E5E77-0433-48F2-BE67-46757AF2DD65}" type="slidenum">
              <a:rPr lang="en-GB" smtClean="0"/>
              <a:pPr/>
              <a:t>8</a:t>
            </a:fld>
            <a:endParaRPr lang="en-GB" dirty="0"/>
          </a:p>
        </p:txBody>
      </p:sp>
    </p:spTree>
    <p:extLst>
      <p:ext uri="{BB962C8B-B14F-4D97-AF65-F5344CB8AC3E}">
        <p14:creationId xmlns:p14="http://schemas.microsoft.com/office/powerpoint/2010/main" val="3772678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GB" sz="1200" dirty="0" smtClean="0">
                <a:latin typeface="+mn-lt"/>
              </a:rPr>
              <a:t>The nerves responsible for increasing the storage capacity of the bladder originate at the thoracic and lumbar (T11–L2) regions. The nerves responsible for causing relaxation of the internal urethral sphincter and contraction of the muscular bladder wall originate from the sacral (S2–4) region. The spinal nerve responsible for the voluntary (i.e. conscious) control of the external urethral sphincter is called the </a:t>
            </a:r>
            <a:r>
              <a:rPr lang="en-GB" sz="1200" dirty="0" err="1" smtClean="0">
                <a:latin typeface="+mn-lt"/>
              </a:rPr>
              <a:t>pudendal</a:t>
            </a:r>
            <a:r>
              <a:rPr lang="en-GB" sz="1200" dirty="0" smtClean="0">
                <a:latin typeface="+mn-lt"/>
              </a:rPr>
              <a:t> nerve and originates from the sacral region. Damage to the spinal cord prevents the brain receiving vital sensory information – resulting in problems with urinary continence. Module 2 provides more information on the role of SCI and bladder dysfunction.</a:t>
            </a:r>
          </a:p>
          <a:p>
            <a:endParaRPr lang="en-GB" sz="1200" dirty="0" smtClean="0">
              <a:latin typeface="+mn-lt"/>
            </a:endParaRPr>
          </a:p>
          <a:p>
            <a:r>
              <a:rPr lang="en-GB" sz="1200" dirty="0" smtClean="0">
                <a:latin typeface="+mn-lt"/>
              </a:rPr>
              <a:t>Key message:</a:t>
            </a:r>
            <a:r>
              <a:rPr lang="en-GB" sz="1200" baseline="0" dirty="0" smtClean="0">
                <a:latin typeface="+mn-lt"/>
              </a:rPr>
              <a:t> as most of the nerves controlling the function of the bladder is placed at the sacral level most people with SCI will </a:t>
            </a:r>
            <a:r>
              <a:rPr lang="en-GB" sz="1200" baseline="0" dirty="0" err="1" smtClean="0">
                <a:latin typeface="+mn-lt"/>
              </a:rPr>
              <a:t>expirience</a:t>
            </a:r>
            <a:r>
              <a:rPr lang="en-GB" sz="1200" baseline="0" dirty="0" smtClean="0">
                <a:latin typeface="+mn-lt"/>
              </a:rPr>
              <a:t> bladder problems</a:t>
            </a:r>
            <a:endParaRPr lang="en-GB" sz="1200" dirty="0" smtClean="0">
              <a:latin typeface="+mn-lt"/>
            </a:endParaRPr>
          </a:p>
          <a:p>
            <a:endParaRPr lang="en-GB" sz="1200" dirty="0" smtClean="0">
              <a:latin typeface="+mn-lt"/>
            </a:endParaRPr>
          </a:p>
        </p:txBody>
      </p:sp>
      <p:sp>
        <p:nvSpPr>
          <p:cNvPr id="4" name="Slide Number Placeholder 3"/>
          <p:cNvSpPr>
            <a:spLocks noGrp="1"/>
          </p:cNvSpPr>
          <p:nvPr>
            <p:ph type="sldNum" sz="quarter" idx="10"/>
          </p:nvPr>
        </p:nvSpPr>
        <p:spPr/>
        <p:txBody>
          <a:bodyPr/>
          <a:lstStyle/>
          <a:p>
            <a:fld id="{E01E5E77-0433-48F2-BE67-46757AF2DD65}" type="slidenum">
              <a:rPr lang="en-GB" smtClean="0"/>
              <a:pPr/>
              <a:t>9</a:t>
            </a:fld>
            <a:endParaRPr lang="en-GB" dirty="0"/>
          </a:p>
        </p:txBody>
      </p:sp>
    </p:spTree>
    <p:extLst>
      <p:ext uri="{BB962C8B-B14F-4D97-AF65-F5344CB8AC3E}">
        <p14:creationId xmlns:p14="http://schemas.microsoft.com/office/powerpoint/2010/main" val="1876712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Corporate">
    <p:spTree>
      <p:nvGrpSpPr>
        <p:cNvPr id="1" name=""/>
        <p:cNvGrpSpPr/>
        <p:nvPr/>
      </p:nvGrpSpPr>
      <p:grpSpPr>
        <a:xfrm>
          <a:off x="0" y="0"/>
          <a:ext cx="0" cy="0"/>
          <a:chOff x="0" y="0"/>
          <a:chExt cx="0" cy="0"/>
        </a:xfrm>
      </p:grpSpPr>
      <p:pic>
        <p:nvPicPr>
          <p:cNvPr id="28" name="Picture 2" descr="U:\Coloplast\Jobs\4002_PowerPoint skabelon tilpasninger\Received\Work\business area.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2882" y="4623419"/>
            <a:ext cx="951147" cy="26281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U:\Coloplast\Jobs\4002_PowerPoint skabelon tilpasninger\Received\Work\CPlogo_Small_Blue_RGB_300.emf"/>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33333"/>
          <a:stretch/>
        </p:blipFill>
        <p:spPr bwMode="auto">
          <a:xfrm>
            <a:off x="7107379" y="4688814"/>
            <a:ext cx="1531796" cy="259200"/>
          </a:xfrm>
          <a:prstGeom prst="rect">
            <a:avLst/>
          </a:prstGeom>
          <a:noFill/>
          <a:extLst>
            <a:ext uri="{909E8E84-426E-40DD-AFC4-6F175D3DCCD1}">
              <a14:hiddenFill xmlns:a14="http://schemas.microsoft.com/office/drawing/2010/main">
                <a:solidFill>
                  <a:srgbClr val="FFFFFF"/>
                </a:solidFill>
              </a14:hiddenFill>
            </a:ext>
          </a:extLst>
        </p:spPr>
      </p:pic>
      <p:pic>
        <p:nvPicPr>
          <p:cNvPr id="16" name="bmkFPPicture" descr="Coloplast_Nature_Abstracts_02.jpg"/>
          <p:cNvPicPr>
            <a:picLocks/>
          </p:cNvPicPr>
          <p:nvPr userDrawn="1"/>
        </p:nvPicPr>
        <p:blipFill rotWithShape="1">
          <a:blip r:embed="rId4"/>
          <a:srcRect r="-23" b="24389"/>
          <a:stretch/>
        </p:blipFill>
        <p:spPr>
          <a:xfrm>
            <a:off x="0" y="0"/>
            <a:ext cx="8639999" cy="4475561"/>
          </a:xfrm>
          <a:prstGeom prst="rect">
            <a:avLst/>
          </a:prstGeom>
        </p:spPr>
      </p:pic>
      <p:sp>
        <p:nvSpPr>
          <p:cNvPr id="14" name="Rectangle 13"/>
          <p:cNvSpPr/>
          <p:nvPr userDrawn="1"/>
        </p:nvSpPr>
        <p:spPr bwMode="auto">
          <a:xfrm>
            <a:off x="0" y="3318319"/>
            <a:ext cx="8640000" cy="1155600"/>
          </a:xfrm>
          <a:prstGeom prst="rect">
            <a:avLst/>
          </a:prstGeom>
          <a:solidFill>
            <a:srgbClr val="00B0CA">
              <a:alpha val="85000"/>
            </a:srgbClr>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smtClean="0">
              <a:ln>
                <a:noFill/>
              </a:ln>
              <a:solidFill>
                <a:schemeClr val="tx1"/>
              </a:solidFill>
              <a:effectLst/>
              <a:latin typeface="Arial" charset="0"/>
            </a:endParaRPr>
          </a:p>
        </p:txBody>
      </p:sp>
      <p:sp>
        <p:nvSpPr>
          <p:cNvPr id="15" name="bmkFldName"/>
          <p:cNvSpPr txBox="1"/>
          <p:nvPr userDrawn="1"/>
        </p:nvSpPr>
        <p:spPr>
          <a:xfrm>
            <a:off x="504000" y="4149919"/>
            <a:ext cx="7632000" cy="246221"/>
          </a:xfrm>
          <a:prstGeom prst="rect">
            <a:avLst/>
          </a:prstGeom>
          <a:noFill/>
        </p:spPr>
        <p:txBody>
          <a:bodyPr wrap="square" lIns="0" tIns="0" rIns="0" bIns="0" rtlCol="0">
            <a:spAutoFit/>
          </a:bodyPr>
          <a:lstStyle/>
          <a:p>
            <a:endParaRPr lang="en-GB" sz="1600" noProof="0" smtClean="0">
              <a:solidFill>
                <a:schemeClr val="bg1"/>
              </a:solidFill>
            </a:endParaRPr>
          </a:p>
        </p:txBody>
      </p:sp>
      <p:sp>
        <p:nvSpPr>
          <p:cNvPr id="4098" name="Title 4097"/>
          <p:cNvSpPr>
            <a:spLocks noGrp="1" noChangeArrowheads="1"/>
          </p:cNvSpPr>
          <p:nvPr>
            <p:ph type="ctrTitle" hasCustomPrompt="1"/>
          </p:nvPr>
        </p:nvSpPr>
        <p:spPr>
          <a:xfrm>
            <a:off x="504000" y="3453319"/>
            <a:ext cx="7632000" cy="270000"/>
          </a:xfrm>
        </p:spPr>
        <p:txBody>
          <a:bodyPr anchor="b" anchorCtr="0"/>
          <a:lstStyle>
            <a:lvl1pPr>
              <a:lnSpc>
                <a:spcPts val="2900"/>
              </a:lnSpc>
              <a:defRPr sz="2400">
                <a:solidFill>
                  <a:schemeClr val="bg1"/>
                </a:solidFill>
              </a:defRPr>
            </a:lvl1pPr>
          </a:lstStyle>
          <a:p>
            <a:r>
              <a:rPr lang="en-GB" noProof="0" dirty="0" smtClean="0"/>
              <a:t>Presentation title</a:t>
            </a:r>
            <a:endParaRPr lang="en-GB" noProof="0" dirty="0"/>
          </a:p>
        </p:txBody>
      </p:sp>
      <p:sp>
        <p:nvSpPr>
          <p:cNvPr id="4099" name="Subtitle 4098"/>
          <p:cNvSpPr>
            <a:spLocks noGrp="1" noChangeArrowheads="1"/>
          </p:cNvSpPr>
          <p:nvPr>
            <p:ph type="subTitle" idx="1" hasCustomPrompt="1"/>
          </p:nvPr>
        </p:nvSpPr>
        <p:spPr>
          <a:xfrm>
            <a:off x="504000" y="3736819"/>
            <a:ext cx="7632000" cy="270000"/>
          </a:xfrm>
        </p:spPr>
        <p:txBody>
          <a:bodyPr/>
          <a:lstStyle>
            <a:lvl1pPr marL="0" indent="0">
              <a:lnSpc>
                <a:spcPts val="1900"/>
              </a:lnSpc>
              <a:spcBef>
                <a:spcPct val="0"/>
              </a:spcBef>
              <a:buFontTx/>
              <a:buNone/>
              <a:defRPr sz="1600" baseline="0">
                <a:solidFill>
                  <a:schemeClr val="bg1"/>
                </a:solidFill>
              </a:defRPr>
            </a:lvl1pPr>
          </a:lstStyle>
          <a:p>
            <a:r>
              <a:rPr lang="en-GB" noProof="0" dirty="0" smtClean="0"/>
              <a:t>Presentation subtitle</a:t>
            </a:r>
            <a:endParaRPr lang="en-GB" noProof="0" dirty="0"/>
          </a:p>
        </p:txBody>
      </p:sp>
      <p:sp>
        <p:nvSpPr>
          <p:cNvPr id="4127" name="Rectangle 31"/>
          <p:cNvSpPr>
            <a:spLocks noGrp="1" noChangeArrowheads="1"/>
          </p:cNvSpPr>
          <p:nvPr>
            <p:ph type="sldNum" sz="quarter" idx="4"/>
          </p:nvPr>
        </p:nvSpPr>
        <p:spPr>
          <a:xfrm>
            <a:off x="2304000" y="4806000"/>
            <a:ext cx="1152000" cy="76200"/>
          </a:xfrm>
        </p:spPr>
        <p:txBody>
          <a:bodyPr/>
          <a:lstStyle>
            <a:lvl1pPr>
              <a:defRPr/>
            </a:lvl1pPr>
          </a:lstStyle>
          <a:p>
            <a:r>
              <a:rPr lang="en-GB" noProof="0" dirty="0" smtClean="0"/>
              <a:t>Page </a:t>
            </a:r>
            <a:fld id="{887756B2-0F5F-488B-B360-E5187770A516}" type="slidenum">
              <a:rPr lang="en-GB" noProof="0" smtClean="0"/>
              <a:pPr/>
              <a:t>‹#›</a:t>
            </a:fld>
            <a:endParaRPr lang="en-GB" noProof="0" dirty="0"/>
          </a:p>
        </p:txBody>
      </p:sp>
      <p:sp>
        <p:nvSpPr>
          <p:cNvPr id="34" name="bmkFld10PresentationTitle"/>
          <p:cNvSpPr txBox="1"/>
          <p:nvPr userDrawn="1"/>
        </p:nvSpPr>
        <p:spPr>
          <a:xfrm>
            <a:off x="2304000" y="4702861"/>
            <a:ext cx="2880000" cy="100027"/>
          </a:xfrm>
          <a:prstGeom prst="rect">
            <a:avLst/>
          </a:prstGeom>
          <a:noFill/>
        </p:spPr>
        <p:txBody>
          <a:bodyPr wrap="square" lIns="0" tIns="0" rIns="0" bIns="0" rtlCol="0">
            <a:spAutoFit/>
          </a:bodyPr>
          <a:lstStyle/>
          <a:p>
            <a:endParaRPr lang="en-GB" sz="650" noProof="0" dirty="0" smtClean="0">
              <a:solidFill>
                <a:schemeClr val="bg2"/>
              </a:solidFill>
            </a:endParaRPr>
          </a:p>
        </p:txBody>
      </p:sp>
      <p:sp>
        <p:nvSpPr>
          <p:cNvPr id="35" name="bmkFld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ith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idx="1"/>
          </p:nvPr>
        </p:nvSpPr>
        <p:spPr/>
        <p:txBody>
          <a:bodyPr/>
          <a:lstStyle>
            <a:lvl1pPr>
              <a:defRPr/>
            </a:lvl1pPr>
            <a:lvl2pPr>
              <a:spcBef>
                <a:spcPts val="300"/>
              </a:spcBef>
              <a:defRPr/>
            </a:lvl2pPr>
            <a:lvl3pPr>
              <a:spcBef>
                <a:spcPts val="300"/>
              </a:spcBef>
              <a:defRPr/>
            </a:lvl3pPr>
            <a:lvl4pPr>
              <a:spcBef>
                <a:spcPts val="300"/>
              </a:spcBef>
              <a:defRPr/>
            </a:lvl4pPr>
            <a:lvl5pPr>
              <a:spcBef>
                <a:spcPts val="300"/>
              </a:spcBef>
              <a:defRPr/>
            </a:lvl5pPr>
            <a:lvl6pPr>
              <a:spcBef>
                <a:spcPts val="300"/>
              </a:spcBef>
              <a:defRPr baseline="0"/>
            </a:lvl6pPr>
            <a:lvl7pPr>
              <a:spcBef>
                <a:spcPts val="300"/>
              </a:spcBef>
              <a:buFont typeface="Arial" pitchFamily="34" charset="0"/>
              <a:buChar char="•"/>
              <a:defRPr baseline="0"/>
            </a:lvl7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4" name="Slide Number Placeholder 3"/>
          <p:cNvSpPr>
            <a:spLocks noGrp="1"/>
          </p:cNvSpPr>
          <p:nvPr>
            <p:ph type="sldNum" sz="quarter" idx="10"/>
          </p:nvPr>
        </p:nvSpPr>
        <p:spPr/>
        <p:txBody>
          <a:bodyPr/>
          <a:lstStyle>
            <a:lvl1pPr>
              <a:defRPr/>
            </a:lvl1pPr>
          </a:lstStyle>
          <a:p>
            <a:r>
              <a:rPr lang="en-GB" noProof="0" smtClean="0"/>
              <a:t>Page </a:t>
            </a:r>
            <a:fld id="{2F4432FF-5EA5-4C7F-B1F8-4542D993CF2D}" type="slidenum">
              <a:rPr lang="en-GB" noProof="0" smtClean="0"/>
              <a:pPr/>
              <a:t>‹#›</a:t>
            </a:fld>
            <a:endParaRPr lang="en-GB" noProof="0"/>
          </a:p>
        </p:txBody>
      </p:sp>
      <p:sp>
        <p:nvSpPr>
          <p:cNvPr id="13" name="bmkFld2PresentationTitle"/>
          <p:cNvSpPr txBox="1"/>
          <p:nvPr userDrawn="1"/>
        </p:nvSpPr>
        <p:spPr>
          <a:xfrm>
            <a:off x="2304000" y="4702861"/>
            <a:ext cx="2880000" cy="100027"/>
          </a:xfrm>
          <a:prstGeom prst="rect">
            <a:avLst/>
          </a:prstGeom>
          <a:noFill/>
        </p:spPr>
        <p:txBody>
          <a:bodyPr wrap="square" lIns="0" tIns="0" rIns="0" bIns="0" rtlCol="0">
            <a:spAutoFit/>
          </a:bodyPr>
          <a:lstStyle/>
          <a:p>
            <a:endParaRPr lang="en-GB" sz="650" noProof="0" dirty="0" smtClean="0">
              <a:solidFill>
                <a:schemeClr val="bg2"/>
              </a:solidFill>
            </a:endParaRPr>
          </a:p>
        </p:txBody>
      </p:sp>
      <p:cxnSp>
        <p:nvCxnSpPr>
          <p:cNvPr id="11" name="Straight Connector 10"/>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
        <p:nvSpPr>
          <p:cNvPr id="14" name="bmkFld2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idx="1"/>
          </p:nvPr>
        </p:nvSpPr>
        <p:spPr>
          <a:xfrm>
            <a:off x="503999" y="1015604"/>
            <a:ext cx="8136000" cy="3426619"/>
          </a:xfrm>
        </p:spPr>
        <p:txBody>
          <a:bodyPr/>
          <a:lstStyle>
            <a:lvl1pPr marL="0" indent="0">
              <a:lnSpc>
                <a:spcPct val="97000"/>
              </a:lnSpc>
              <a:spcBef>
                <a:spcPts val="0"/>
              </a:spcBef>
              <a:buNone/>
              <a:tabLst/>
              <a:defRPr sz="1800" baseline="0"/>
            </a:lvl1pPr>
            <a:lvl2pPr marL="0" indent="0">
              <a:lnSpc>
                <a:spcPts val="1920"/>
              </a:lnSpc>
              <a:spcBef>
                <a:spcPts val="0"/>
              </a:spcBef>
              <a:buNone/>
              <a:defRPr sz="1600" baseline="0"/>
            </a:lvl2pPr>
            <a:lvl3pPr marL="0" indent="0">
              <a:lnSpc>
                <a:spcPts val="1920"/>
              </a:lnSpc>
              <a:spcBef>
                <a:spcPts val="0"/>
              </a:spcBef>
              <a:buNone/>
              <a:tabLst/>
              <a:defRPr sz="1600" baseline="0"/>
            </a:lvl3pPr>
            <a:lvl4pPr marL="0" indent="0">
              <a:lnSpc>
                <a:spcPts val="1920"/>
              </a:lnSpc>
              <a:spcBef>
                <a:spcPts val="0"/>
              </a:spcBef>
              <a:buNone/>
              <a:defRPr sz="1600" baseline="0"/>
            </a:lvl4pPr>
            <a:lvl5pPr marL="0" indent="0">
              <a:lnSpc>
                <a:spcPts val="1920"/>
              </a:lnSpc>
              <a:spcBef>
                <a:spcPts val="0"/>
              </a:spcBef>
              <a:buNone/>
              <a:defRPr sz="1600" baseline="0"/>
            </a:lvl5pPr>
          </a:lstStyle>
          <a:p>
            <a:pPr lvl="0"/>
            <a:r>
              <a:rPr lang="en-US" noProof="0" smtClean="0"/>
              <a:t>Click to edit Master text styles</a:t>
            </a:r>
          </a:p>
        </p:txBody>
      </p:sp>
      <p:sp>
        <p:nvSpPr>
          <p:cNvPr id="4" name="Slide Number Placeholder 3"/>
          <p:cNvSpPr>
            <a:spLocks noGrp="1"/>
          </p:cNvSpPr>
          <p:nvPr>
            <p:ph type="sldNum" sz="quarter" idx="10"/>
          </p:nvPr>
        </p:nvSpPr>
        <p:spPr/>
        <p:txBody>
          <a:bodyPr/>
          <a:lstStyle>
            <a:lvl1pPr>
              <a:defRPr/>
            </a:lvl1pPr>
          </a:lstStyle>
          <a:p>
            <a:r>
              <a:rPr lang="en-GB" noProof="0" smtClean="0"/>
              <a:t>Page </a:t>
            </a:r>
            <a:fld id="{2F4432FF-5EA5-4C7F-B1F8-4542D993CF2D}" type="slidenum">
              <a:rPr lang="en-GB" noProof="0" smtClean="0"/>
              <a:pPr/>
              <a:t>‹#›</a:t>
            </a:fld>
            <a:endParaRPr lang="en-GB" noProof="0"/>
          </a:p>
        </p:txBody>
      </p:sp>
      <p:sp>
        <p:nvSpPr>
          <p:cNvPr id="10" name="bmkFld3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2" name="bmkFld3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4" name="Straight Connector 13"/>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sz="half" idx="1"/>
          </p:nvPr>
        </p:nvSpPr>
        <p:spPr>
          <a:xfrm>
            <a:off x="503999" y="1015604"/>
            <a:ext cx="3463200" cy="3109997"/>
          </a:xfrm>
        </p:spPr>
        <p:txBody>
          <a:bodyPr/>
          <a:lstStyle>
            <a:lvl1pPr marL="162000" indent="-162000">
              <a:tabLst/>
              <a:defRPr sz="1800"/>
            </a:lvl1pPr>
            <a:lvl2pPr marL="324000">
              <a:spcBef>
                <a:spcPts val="300"/>
              </a:spcBef>
              <a:tabLst/>
              <a:defRPr sz="1600"/>
            </a:lvl2pPr>
            <a:lvl3pPr marL="486000" indent="-162000">
              <a:spcBef>
                <a:spcPts val="300"/>
              </a:spcBef>
              <a:tabLst/>
              <a:defRPr sz="1600"/>
            </a:lvl3pPr>
            <a:lvl4pPr marL="648000">
              <a:spcBef>
                <a:spcPts val="300"/>
              </a:spcBef>
              <a:tabLst/>
              <a:defRPr sz="1600"/>
            </a:lvl4pPr>
            <a:lvl5pPr marL="810000" indent="-162000">
              <a:spcBef>
                <a:spcPts val="300"/>
              </a:spcBef>
              <a:tabLst/>
              <a:defRPr sz="1600" baseline="0"/>
            </a:lvl5pPr>
            <a:lvl6pPr marL="162000">
              <a:defRPr sz="1600"/>
            </a:lvl6pPr>
            <a:lvl7pPr marL="972000" indent="-162000">
              <a:spcBef>
                <a:spcPts val="300"/>
              </a:spcBef>
              <a:buSzPct val="85000"/>
              <a:tabLst/>
              <a:defRPr lang="en-US" sz="1600" baseline="0">
                <a:solidFill>
                  <a:schemeClr val="bg2"/>
                </a:solidFill>
                <a:latin typeface="+mn-lt"/>
              </a:defRPr>
            </a:lvl7pPr>
            <a:lvl8pPr marL="1134000" indent="-162000">
              <a:spcBef>
                <a:spcPts val="300"/>
              </a:spcBef>
              <a:buSzPct val="85000"/>
              <a:tabLst/>
              <a:defRPr lang="en-US" sz="1600" baseline="0">
                <a:solidFill>
                  <a:schemeClr val="bg2"/>
                </a:solidFill>
                <a:latin typeface="+mn-lt"/>
              </a:defRPr>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4" name="Content Placeholder 3"/>
          <p:cNvSpPr>
            <a:spLocks noGrp="1"/>
          </p:cNvSpPr>
          <p:nvPr>
            <p:ph sz="half" idx="2"/>
          </p:nvPr>
        </p:nvSpPr>
        <p:spPr>
          <a:xfrm>
            <a:off x="4471200" y="1015604"/>
            <a:ext cx="4168800" cy="3109997"/>
          </a:xfrm>
        </p:spPr>
        <p:txBody>
          <a:bodyPr/>
          <a:lstStyle>
            <a:lvl1pPr marL="162000">
              <a:defRPr sz="1800"/>
            </a:lvl1pPr>
            <a:lvl2pPr marL="324000">
              <a:spcBef>
                <a:spcPts val="300"/>
              </a:spcBef>
              <a:defRPr sz="1600"/>
            </a:lvl2pPr>
            <a:lvl3pPr marL="486000">
              <a:spcBef>
                <a:spcPts val="300"/>
              </a:spcBef>
              <a:defRPr sz="1600"/>
            </a:lvl3pPr>
            <a:lvl4pPr marL="648000">
              <a:spcBef>
                <a:spcPts val="300"/>
              </a:spcBef>
              <a:defRPr sz="1600"/>
            </a:lvl4pPr>
            <a:lvl5pPr marL="810000" indent="-162000">
              <a:spcBef>
                <a:spcPts val="300"/>
              </a:spcBef>
              <a:defRPr sz="1600"/>
            </a:lvl5pPr>
            <a:lvl6pPr marL="972000">
              <a:spcBef>
                <a:spcPts val="300"/>
              </a:spcBef>
              <a:defRPr sz="1600"/>
            </a:lvl6pPr>
            <a:lvl7pPr>
              <a:spcBef>
                <a:spcPts val="300"/>
              </a:spcBef>
              <a:buFont typeface="Arial" pitchFamily="34" charset="0"/>
              <a:buChar char="•"/>
              <a:defRPr lang="en-US" sz="1600" smtClean="0">
                <a:solidFill>
                  <a:schemeClr val="bg2"/>
                </a:solidFill>
                <a:latin typeface="+mn-lt"/>
              </a:defRPr>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smtClean="0"/>
          </a:p>
        </p:txBody>
      </p:sp>
      <p:sp>
        <p:nvSpPr>
          <p:cNvPr id="5" name="Slide Number Placeholder 4"/>
          <p:cNvSpPr>
            <a:spLocks noGrp="1"/>
          </p:cNvSpPr>
          <p:nvPr>
            <p:ph type="sldNum" sz="quarter" idx="10"/>
          </p:nvPr>
        </p:nvSpPr>
        <p:spPr/>
        <p:txBody>
          <a:bodyPr/>
          <a:lstStyle>
            <a:lvl1pPr>
              <a:defRPr/>
            </a:lvl1pPr>
          </a:lstStyle>
          <a:p>
            <a:r>
              <a:rPr lang="en-GB" noProof="0" smtClean="0"/>
              <a:t>Page </a:t>
            </a:r>
            <a:fld id="{9E1F64D6-41D1-4C6E-9A0C-391134CF5866}" type="slidenum">
              <a:rPr lang="en-GB" noProof="0" smtClean="0"/>
              <a:pPr/>
              <a:t>‹#›</a:t>
            </a:fld>
            <a:endParaRPr lang="en-GB" noProof="0"/>
          </a:p>
        </p:txBody>
      </p:sp>
      <p:sp>
        <p:nvSpPr>
          <p:cNvPr id="11" name="bmkFld4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3" name="bmkFld4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5" name="Straight Connector 14"/>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Slide Number Placeholder 2"/>
          <p:cNvSpPr>
            <a:spLocks noGrp="1"/>
          </p:cNvSpPr>
          <p:nvPr>
            <p:ph type="sldNum" sz="quarter" idx="10"/>
          </p:nvPr>
        </p:nvSpPr>
        <p:spPr/>
        <p:txBody>
          <a:bodyPr/>
          <a:lstStyle/>
          <a:p>
            <a:r>
              <a:rPr lang="en-GB" noProof="0" smtClean="0"/>
              <a:t>Page </a:t>
            </a:r>
            <a:fld id="{9E8C26A4-B458-44EA-95C6-042A46251F83}" type="slidenum">
              <a:rPr lang="en-GB" noProof="0" smtClean="0"/>
              <a:pPr/>
              <a:t>‹#›</a:t>
            </a:fld>
            <a:endParaRPr lang="en-GB" noProof="0"/>
          </a:p>
        </p:txBody>
      </p:sp>
      <p:sp>
        <p:nvSpPr>
          <p:cNvPr id="7" name="Picture Placeholder 6"/>
          <p:cNvSpPr>
            <a:spLocks noGrp="1"/>
          </p:cNvSpPr>
          <p:nvPr>
            <p:ph type="pic" sz="quarter" idx="13"/>
          </p:nvPr>
        </p:nvSpPr>
        <p:spPr>
          <a:xfrm>
            <a:off x="504000" y="1015604"/>
            <a:ext cx="8136000" cy="3425897"/>
          </a:xfrm>
        </p:spPr>
        <p:txBody>
          <a:bodyPr/>
          <a:lstStyle/>
          <a:p>
            <a:r>
              <a:rPr lang="en-US" noProof="0" smtClean="0"/>
              <a:t>Click icon to add picture</a:t>
            </a:r>
            <a:endParaRPr lang="en-GB" noProof="0"/>
          </a:p>
        </p:txBody>
      </p:sp>
      <p:sp>
        <p:nvSpPr>
          <p:cNvPr id="10" name="bmkFld5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2" name="bmkFld5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4" name="Straight Connector 13"/>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only ">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noProof="0" smtClean="0"/>
              <a:t>Page </a:t>
            </a:r>
            <a:fld id="{A9648339-1880-4CA1-A1F8-F52B65A13388}" type="slidenum">
              <a:rPr lang="en-GB" noProof="0" smtClean="0"/>
              <a:pPr/>
              <a:t>‹#›</a:t>
            </a:fld>
            <a:endParaRPr lang="en-GB" noProof="0"/>
          </a:p>
        </p:txBody>
      </p:sp>
      <p:sp>
        <p:nvSpPr>
          <p:cNvPr id="6" name="Picture Placeholder 5"/>
          <p:cNvSpPr>
            <a:spLocks noGrp="1"/>
          </p:cNvSpPr>
          <p:nvPr>
            <p:ph type="pic" sz="quarter" idx="13"/>
          </p:nvPr>
        </p:nvSpPr>
        <p:spPr>
          <a:xfrm>
            <a:off x="504000" y="378618"/>
            <a:ext cx="8136000" cy="4098006"/>
          </a:xfrm>
        </p:spPr>
        <p:txBody>
          <a:bodyPr/>
          <a:lstStyle/>
          <a:p>
            <a:r>
              <a:rPr lang="en-US" noProof="0" smtClean="0"/>
              <a:t>Click icon to add picture</a:t>
            </a:r>
            <a:endParaRPr lang="en-GB" noProof="0"/>
          </a:p>
        </p:txBody>
      </p:sp>
      <p:sp>
        <p:nvSpPr>
          <p:cNvPr id="9" name="bmkFld7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7" name="bmkFld7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2" name="Straight Connector 11"/>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chorCtr="0"/>
          <a:lstStyle/>
          <a:p>
            <a:r>
              <a:rPr lang="en-US" noProof="0" smtClean="0"/>
              <a:t>Click to edit Master title style</a:t>
            </a:r>
            <a:endParaRPr lang="en-GB" noProof="0"/>
          </a:p>
        </p:txBody>
      </p:sp>
      <p:sp>
        <p:nvSpPr>
          <p:cNvPr id="3" name="Slide Number Placeholder 2"/>
          <p:cNvSpPr>
            <a:spLocks noGrp="1"/>
          </p:cNvSpPr>
          <p:nvPr>
            <p:ph type="sldNum" sz="quarter" idx="10"/>
          </p:nvPr>
        </p:nvSpPr>
        <p:spPr/>
        <p:txBody>
          <a:bodyPr/>
          <a:lstStyle>
            <a:lvl1pPr>
              <a:defRPr/>
            </a:lvl1pPr>
          </a:lstStyle>
          <a:p>
            <a:r>
              <a:rPr lang="en-GB" noProof="0" smtClean="0"/>
              <a:t>Page </a:t>
            </a:r>
            <a:fld id="{16FF891B-0DCB-4592-A66B-E74CAD9633B9}" type="slidenum">
              <a:rPr lang="en-GB" noProof="0" smtClean="0"/>
              <a:pPr/>
              <a:t>‹#›</a:t>
            </a:fld>
            <a:endParaRPr lang="en-GB" noProof="0"/>
          </a:p>
        </p:txBody>
      </p:sp>
      <p:sp>
        <p:nvSpPr>
          <p:cNvPr id="9" name="bmkFld8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1" name="bmkFld8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3" name="Straight Connector 12"/>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noProof="0" smtClean="0"/>
              <a:t>Page </a:t>
            </a:r>
            <a:fld id="{A9648339-1880-4CA1-A1F8-F52B65A13388}" type="slidenum">
              <a:rPr lang="en-GB" noProof="0" smtClean="0"/>
              <a:pPr/>
              <a:t>‹#›</a:t>
            </a:fld>
            <a:endParaRPr lang="en-GB" noProof="0"/>
          </a:p>
        </p:txBody>
      </p:sp>
      <p:sp>
        <p:nvSpPr>
          <p:cNvPr id="7" name="bmkFld9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0" name="bmkFld9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2" name="Straight Connector 11"/>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reakslide corporate">
    <p:spTree>
      <p:nvGrpSpPr>
        <p:cNvPr id="1" name=""/>
        <p:cNvGrpSpPr/>
        <p:nvPr/>
      </p:nvGrpSpPr>
      <p:grpSpPr>
        <a:xfrm>
          <a:off x="0" y="0"/>
          <a:ext cx="0" cy="0"/>
          <a:chOff x="0" y="0"/>
          <a:chExt cx="0" cy="0"/>
        </a:xfrm>
      </p:grpSpPr>
      <p:sp>
        <p:nvSpPr>
          <p:cNvPr id="12" name="Picture Placeholder 11"/>
          <p:cNvSpPr>
            <a:spLocks noGrp="1"/>
          </p:cNvSpPr>
          <p:nvPr>
            <p:ph type="pic" sz="quarter" idx="11" hasCustomPrompt="1"/>
          </p:nvPr>
        </p:nvSpPr>
        <p:spPr>
          <a:xfrm>
            <a:off x="0" y="0"/>
            <a:ext cx="8639175" cy="4470075"/>
          </a:xfrm>
        </p:spPr>
        <p:txBody>
          <a:bodyPr/>
          <a:lstStyle>
            <a:lvl1pPr marL="0" indent="0" algn="ctr">
              <a:buNone/>
              <a:defRPr baseline="0"/>
            </a:lvl1pPr>
          </a:lstStyle>
          <a:p>
            <a:r>
              <a:rPr lang="en-GB" dirty="0" smtClean="0"/>
              <a:t>Insert picture: Select placeholder and insert picture via </a:t>
            </a:r>
            <a:r>
              <a:rPr lang="en-GB" dirty="0" err="1" smtClean="0"/>
              <a:t>ImageShopper</a:t>
            </a:r>
            <a:r>
              <a:rPr lang="en-GB" dirty="0" smtClean="0"/>
              <a:t> or Browse</a:t>
            </a:r>
            <a:endParaRPr lang="en-GB" dirty="0"/>
          </a:p>
        </p:txBody>
      </p:sp>
      <p:sp>
        <p:nvSpPr>
          <p:cNvPr id="2" name="Title 1"/>
          <p:cNvSpPr>
            <a:spLocks noGrp="1"/>
          </p:cNvSpPr>
          <p:nvPr>
            <p:ph type="title"/>
          </p:nvPr>
        </p:nvSpPr>
        <p:spPr>
          <a:xfrm>
            <a:off x="0" y="3680100"/>
            <a:ext cx="8640000" cy="791100"/>
          </a:xfrm>
          <a:solidFill>
            <a:srgbClr val="00B0CA">
              <a:alpha val="85000"/>
            </a:srgbClr>
          </a:solidFill>
        </p:spPr>
        <p:txBody>
          <a:bodyPr lIns="504000" tIns="172800" rIns="216000" anchor="t" anchorCtr="0"/>
          <a:lstStyle>
            <a:lvl1pPr>
              <a:defRPr>
                <a:solidFill>
                  <a:schemeClr val="bg1"/>
                </a:solidFill>
              </a:defRPr>
            </a:lvl1pPr>
          </a:lstStyle>
          <a:p>
            <a:r>
              <a:rPr lang="en-US" noProof="0" smtClean="0"/>
              <a:t>Click to edit Master title style</a:t>
            </a:r>
            <a:endParaRPr lang="en-GB" noProof="0" dirty="0"/>
          </a:p>
        </p:txBody>
      </p:sp>
      <p:sp>
        <p:nvSpPr>
          <p:cNvPr id="3" name="Slide Number Placeholder 2"/>
          <p:cNvSpPr>
            <a:spLocks noGrp="1"/>
          </p:cNvSpPr>
          <p:nvPr>
            <p:ph type="sldNum" sz="quarter" idx="10"/>
          </p:nvPr>
        </p:nvSpPr>
        <p:spPr/>
        <p:txBody>
          <a:bodyPr/>
          <a:lstStyle/>
          <a:p>
            <a:r>
              <a:rPr lang="en-GB" noProof="0" smtClean="0"/>
              <a:t>Page </a:t>
            </a:r>
            <a:fld id="{9E8C26A4-B458-44EA-95C6-042A46251F83}" type="slidenum">
              <a:rPr lang="en-GB" noProof="0" smtClean="0"/>
              <a:pPr/>
              <a:t>‹#›</a:t>
            </a:fld>
            <a:endParaRPr lang="en-GB" noProof="0"/>
          </a:p>
        </p:txBody>
      </p:sp>
      <p:sp>
        <p:nvSpPr>
          <p:cNvPr id="10" name="bmkFld11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6" name="bmkFld10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extLst>
      <p:ext uri="{BB962C8B-B14F-4D97-AF65-F5344CB8AC3E}">
        <p14:creationId xmlns:p14="http://schemas.microsoft.com/office/powerpoint/2010/main" val="128224314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with bullets for colored background">
    <p:spTree>
      <p:nvGrpSpPr>
        <p:cNvPr id="1" name=""/>
        <p:cNvGrpSpPr/>
        <p:nvPr/>
      </p:nvGrpSpPr>
      <p:grpSpPr>
        <a:xfrm>
          <a:off x="0" y="0"/>
          <a:ext cx="0" cy="0"/>
          <a:chOff x="0" y="0"/>
          <a:chExt cx="0" cy="0"/>
        </a:xfrm>
      </p:grpSpPr>
      <p:sp>
        <p:nvSpPr>
          <p:cNvPr id="10" name="Rectangle 9"/>
          <p:cNvSpPr/>
          <p:nvPr userDrawn="1"/>
        </p:nvSpPr>
        <p:spPr bwMode="auto">
          <a:xfrm>
            <a:off x="0" y="0"/>
            <a:ext cx="8640000" cy="4475560"/>
          </a:xfrm>
          <a:prstGeom prst="rect">
            <a:avLst/>
          </a:prstGeom>
          <a:solidFill>
            <a:schemeClr val="tx2"/>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smtClean="0">
              <a:ln>
                <a:noFill/>
              </a:ln>
              <a:solidFill>
                <a:schemeClr val="tx1"/>
              </a:solidFill>
              <a:effectLst/>
              <a:latin typeface="Arial" charset="0"/>
            </a:endParaRPr>
          </a:p>
        </p:txBody>
      </p:sp>
      <p:sp>
        <p:nvSpPr>
          <p:cNvPr id="3" name="Slide Number Placeholder 2"/>
          <p:cNvSpPr>
            <a:spLocks noGrp="1"/>
          </p:cNvSpPr>
          <p:nvPr>
            <p:ph type="sldNum" sz="quarter" idx="10"/>
          </p:nvPr>
        </p:nvSpPr>
        <p:spPr/>
        <p:txBody>
          <a:bodyPr/>
          <a:lstStyle>
            <a:lvl1pPr>
              <a:defRPr/>
            </a:lvl1pPr>
          </a:lstStyle>
          <a:p>
            <a:r>
              <a:rPr lang="en-GB" noProof="0" smtClean="0"/>
              <a:t>Page </a:t>
            </a:r>
            <a:fld id="{16FF891B-0DCB-4592-A66B-E74CAD9633B9}" type="slidenum">
              <a:rPr lang="en-GB" noProof="0" smtClean="0"/>
              <a:pPr/>
              <a:t>‹#›</a:t>
            </a:fld>
            <a:endParaRPr lang="en-GB" noProof="0"/>
          </a:p>
        </p:txBody>
      </p:sp>
      <p:sp>
        <p:nvSpPr>
          <p:cNvPr id="11" name="Text Placeholder 10"/>
          <p:cNvSpPr>
            <a:spLocks noGrp="1"/>
          </p:cNvSpPr>
          <p:nvPr>
            <p:ph type="body" sz="quarter" idx="11"/>
          </p:nvPr>
        </p:nvSpPr>
        <p:spPr>
          <a:xfrm>
            <a:off x="503999" y="1015604"/>
            <a:ext cx="7632000" cy="312181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13" name="bmkFld13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9" name="bmkFld12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
        <p:nvSpPr>
          <p:cNvPr id="2" name="Title 1"/>
          <p:cNvSpPr>
            <a:spLocks noGrp="1"/>
          </p:cNvSpPr>
          <p:nvPr>
            <p:ph type="title"/>
          </p:nvPr>
        </p:nvSpPr>
        <p:spPr/>
        <p:txBody>
          <a:bodyPr/>
          <a:lstStyle>
            <a:lvl1pPr>
              <a:defRPr>
                <a:solidFill>
                  <a:schemeClr val="bg1"/>
                </a:solidFill>
              </a:defRPr>
            </a:lvl1pPr>
          </a:lstStyle>
          <a:p>
            <a:r>
              <a:rPr lang="en-US" noProof="0" smtClean="0"/>
              <a:t>Click to edit Master title style</a:t>
            </a:r>
            <a:endParaRPr lang="en-GB" noProof="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for colored background">
    <p:spTree>
      <p:nvGrpSpPr>
        <p:cNvPr id="1" name=""/>
        <p:cNvGrpSpPr/>
        <p:nvPr/>
      </p:nvGrpSpPr>
      <p:grpSpPr>
        <a:xfrm>
          <a:off x="0" y="0"/>
          <a:ext cx="0" cy="0"/>
          <a:chOff x="0" y="0"/>
          <a:chExt cx="0" cy="0"/>
        </a:xfrm>
      </p:grpSpPr>
      <p:sp>
        <p:nvSpPr>
          <p:cNvPr id="10" name="Rectangle 9"/>
          <p:cNvSpPr/>
          <p:nvPr userDrawn="1"/>
        </p:nvSpPr>
        <p:spPr bwMode="auto">
          <a:xfrm>
            <a:off x="0" y="-1"/>
            <a:ext cx="8640000" cy="4475561"/>
          </a:xfrm>
          <a:prstGeom prst="rect">
            <a:avLst/>
          </a:prstGeom>
          <a:solidFill>
            <a:schemeClr val="tx2"/>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smtClean="0">
              <a:ln>
                <a:noFill/>
              </a:ln>
              <a:solidFill>
                <a:schemeClr val="tx1"/>
              </a:solidFill>
              <a:effectLst/>
              <a:latin typeface="Arial" charset="0"/>
            </a:endParaRPr>
          </a:p>
        </p:txBody>
      </p:sp>
      <p:sp>
        <p:nvSpPr>
          <p:cNvPr id="3" name="Slide Number Placeholder 2"/>
          <p:cNvSpPr>
            <a:spLocks noGrp="1"/>
          </p:cNvSpPr>
          <p:nvPr>
            <p:ph type="sldNum" sz="quarter" idx="10"/>
          </p:nvPr>
        </p:nvSpPr>
        <p:spPr/>
        <p:txBody>
          <a:bodyPr/>
          <a:lstStyle>
            <a:lvl1pPr>
              <a:defRPr/>
            </a:lvl1pPr>
          </a:lstStyle>
          <a:p>
            <a:r>
              <a:rPr lang="en-GB" noProof="0" smtClean="0"/>
              <a:t>Page </a:t>
            </a:r>
            <a:fld id="{16FF891B-0DCB-4592-A66B-E74CAD9633B9}" type="slidenum">
              <a:rPr lang="en-GB" noProof="0" smtClean="0"/>
              <a:pPr/>
              <a:t>‹#›</a:t>
            </a:fld>
            <a:endParaRPr lang="en-GB" noProof="0"/>
          </a:p>
        </p:txBody>
      </p:sp>
      <p:sp>
        <p:nvSpPr>
          <p:cNvPr id="11" name="Text Placeholder 10"/>
          <p:cNvSpPr>
            <a:spLocks noGrp="1"/>
          </p:cNvSpPr>
          <p:nvPr>
            <p:ph type="body" sz="quarter" idx="11"/>
          </p:nvPr>
        </p:nvSpPr>
        <p:spPr>
          <a:xfrm>
            <a:off x="503999" y="1015604"/>
            <a:ext cx="7632000" cy="3121819"/>
          </a:xfrm>
        </p:spPr>
        <p:txBody>
          <a:bodyPr/>
          <a:lstStyle>
            <a:lvl1pPr marL="0" indent="0">
              <a:buFontTx/>
              <a:buNone/>
              <a:defRPr>
                <a:solidFill>
                  <a:schemeClr val="bg1"/>
                </a:solidFill>
              </a:defRPr>
            </a:lvl1pPr>
            <a:lvl2pPr marL="0" indent="0">
              <a:buFontTx/>
              <a:buNone/>
              <a:defRPr>
                <a:solidFill>
                  <a:schemeClr val="bg1"/>
                </a:solidFill>
              </a:defRPr>
            </a:lvl2pPr>
            <a:lvl3pPr marL="0" indent="0">
              <a:buFontTx/>
              <a:buNone/>
              <a:defRPr>
                <a:solidFill>
                  <a:schemeClr val="bg1"/>
                </a:solidFill>
              </a:defRPr>
            </a:lvl3pPr>
            <a:lvl4pPr marL="0" indent="0">
              <a:buFontTx/>
              <a:buNone/>
              <a:defRPr>
                <a:solidFill>
                  <a:schemeClr val="bg1"/>
                </a:solidFill>
              </a:defRPr>
            </a:lvl4pPr>
            <a:lvl5pPr marL="0" indent="0">
              <a:buFontTx/>
              <a:buNone/>
              <a:defRPr baseline="0">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13" name="bmkFld14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9" name="bmkFld13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
        <p:nvSpPr>
          <p:cNvPr id="2" name="Title 1"/>
          <p:cNvSpPr>
            <a:spLocks noGrp="1"/>
          </p:cNvSpPr>
          <p:nvPr>
            <p:ph type="title"/>
          </p:nvPr>
        </p:nvSpPr>
        <p:spPr/>
        <p:txBody>
          <a:bodyPr/>
          <a:lstStyle>
            <a:lvl1pPr>
              <a:defRPr>
                <a:solidFill>
                  <a:schemeClr val="bg1"/>
                </a:solidFill>
              </a:defRPr>
            </a:lvl1pPr>
          </a:lstStyle>
          <a:p>
            <a:r>
              <a:rPr lang="en-US" noProof="0" smtClean="0"/>
              <a:t>Click to edit Master title style</a:t>
            </a:r>
            <a:endParaRPr lang="en-GB" noProof="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ision-Health-History">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noProof="0" dirty="0" smtClean="0"/>
              <a:t>Page </a:t>
            </a:r>
            <a:fld id="{A9648339-1880-4CA1-A1F8-F52B65A13388}" type="slidenum">
              <a:rPr lang="en-GB" noProof="0" smtClean="0"/>
              <a:pPr/>
              <a:t>‹#›</a:t>
            </a:fld>
            <a:endParaRPr lang="en-GB" noProof="0" dirty="0"/>
          </a:p>
        </p:txBody>
      </p:sp>
      <p:sp>
        <p:nvSpPr>
          <p:cNvPr id="11" name="bmkFld15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5" name="bmkFld14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Title two content with titl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noProof="0" smtClean="0"/>
              <a:t>Click to edit Master title style</a:t>
            </a:r>
            <a:endParaRPr lang="en-GB" noProof="0"/>
          </a:p>
        </p:txBody>
      </p:sp>
      <p:sp>
        <p:nvSpPr>
          <p:cNvPr id="3" name="Text Placeholder 2"/>
          <p:cNvSpPr>
            <a:spLocks noGrp="1"/>
          </p:cNvSpPr>
          <p:nvPr>
            <p:ph type="body" idx="1"/>
          </p:nvPr>
        </p:nvSpPr>
        <p:spPr>
          <a:xfrm>
            <a:off x="504000" y="914369"/>
            <a:ext cx="3817175" cy="503659"/>
          </a:xfrm>
        </p:spPr>
        <p:txBody>
          <a:bodyPr anchor="b"/>
          <a:lstStyle>
            <a:lvl1pPr marL="0" indent="0">
              <a:lnSpc>
                <a:spcPct val="96000"/>
              </a:lnSpc>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4" name="Content Placeholder 3"/>
          <p:cNvSpPr>
            <a:spLocks noGrp="1"/>
          </p:cNvSpPr>
          <p:nvPr>
            <p:ph sz="half" idx="2"/>
          </p:nvPr>
        </p:nvSpPr>
        <p:spPr>
          <a:xfrm>
            <a:off x="503999" y="1495425"/>
            <a:ext cx="3817176" cy="2642775"/>
          </a:xfrm>
        </p:spPr>
        <p:txBody>
          <a:bodyPr/>
          <a:lstStyle>
            <a:lvl1pPr>
              <a:defRPr sz="18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5" name="Text Placeholder 4"/>
          <p:cNvSpPr>
            <a:spLocks noGrp="1"/>
          </p:cNvSpPr>
          <p:nvPr>
            <p:ph type="body" sz="quarter" idx="3"/>
          </p:nvPr>
        </p:nvSpPr>
        <p:spPr>
          <a:xfrm>
            <a:off x="4824412" y="914400"/>
            <a:ext cx="3815588" cy="503504"/>
          </a:xfrm>
        </p:spPr>
        <p:txBody>
          <a:bodyPr anchor="b"/>
          <a:lstStyle>
            <a:lvl1pPr marL="0" indent="0">
              <a:lnSpc>
                <a:spcPct val="96000"/>
              </a:lnSpc>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6" name="Content Placeholder 5"/>
          <p:cNvSpPr>
            <a:spLocks noGrp="1"/>
          </p:cNvSpPr>
          <p:nvPr>
            <p:ph sz="quarter" idx="4"/>
          </p:nvPr>
        </p:nvSpPr>
        <p:spPr>
          <a:xfrm>
            <a:off x="4824412" y="1495425"/>
            <a:ext cx="3815588" cy="2641997"/>
          </a:xfrm>
        </p:spPr>
        <p:txBody>
          <a:bodyPr/>
          <a:lstStyle>
            <a:lvl1pPr>
              <a:defRPr sz="18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9" name="Slide Number Placeholder 8"/>
          <p:cNvSpPr>
            <a:spLocks noGrp="1"/>
          </p:cNvSpPr>
          <p:nvPr>
            <p:ph type="sldNum" sz="quarter" idx="12"/>
          </p:nvPr>
        </p:nvSpPr>
        <p:spPr/>
        <p:txBody>
          <a:bodyPr/>
          <a:lstStyle/>
          <a:p>
            <a:r>
              <a:rPr lang="en-GB" noProof="0" smtClean="0"/>
              <a:t>Page </a:t>
            </a:r>
            <a:fld id="{B087C561-5A31-4087-8FFE-8379F507CA49}" type="slidenum">
              <a:rPr lang="en-GB" noProof="0" smtClean="0"/>
              <a:pPr/>
              <a:t>‹#›</a:t>
            </a:fld>
            <a:endParaRPr lang="en-GB" noProof="0"/>
          </a:p>
        </p:txBody>
      </p:sp>
      <p:cxnSp>
        <p:nvCxnSpPr>
          <p:cNvPr id="18" name="Straight Connector 17"/>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
        <p:nvSpPr>
          <p:cNvPr id="13" name="bmkFld16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5" name="bmkFld15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equal 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dirty="0"/>
          </a:p>
        </p:txBody>
      </p:sp>
      <p:sp>
        <p:nvSpPr>
          <p:cNvPr id="6" name="Content Placeholder 2"/>
          <p:cNvSpPr>
            <a:spLocks noGrp="1"/>
          </p:cNvSpPr>
          <p:nvPr>
            <p:ph sz="quarter" idx="11"/>
          </p:nvPr>
        </p:nvSpPr>
        <p:spPr>
          <a:xfrm>
            <a:off x="504000" y="1015603"/>
            <a:ext cx="3815589" cy="312181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10" name="Content Placeholder 3"/>
          <p:cNvSpPr>
            <a:spLocks noGrp="1"/>
          </p:cNvSpPr>
          <p:nvPr>
            <p:ph sz="quarter" idx="12"/>
          </p:nvPr>
        </p:nvSpPr>
        <p:spPr>
          <a:xfrm>
            <a:off x="4824002" y="1015604"/>
            <a:ext cx="3815174" cy="312181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3" name="Slide Number Placeholder 2"/>
          <p:cNvSpPr>
            <a:spLocks noGrp="1"/>
          </p:cNvSpPr>
          <p:nvPr>
            <p:ph type="sldNum" sz="quarter" idx="10"/>
          </p:nvPr>
        </p:nvSpPr>
        <p:spPr/>
        <p:txBody>
          <a:bodyPr/>
          <a:lstStyle/>
          <a:p>
            <a:r>
              <a:rPr lang="en-GB" noProof="0" dirty="0" smtClean="0"/>
              <a:t>Page </a:t>
            </a:r>
            <a:fld id="{9E8C26A4-B458-44EA-95C6-042A46251F83}" type="slidenum">
              <a:rPr lang="en-GB" noProof="0" smtClean="0"/>
              <a:pPr/>
              <a:t>‹#›</a:t>
            </a:fld>
            <a:endParaRPr lang="en-GB" noProof="0" dirty="0"/>
          </a:p>
        </p:txBody>
      </p:sp>
      <p:cxnSp>
        <p:nvCxnSpPr>
          <p:cNvPr id="7" name="Straight Connector 6"/>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
        <p:nvSpPr>
          <p:cNvPr id="11" name="bmkFld17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2" name="bmkFld16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extLst>
      <p:ext uri="{BB962C8B-B14F-4D97-AF65-F5344CB8AC3E}">
        <p14:creationId xmlns:p14="http://schemas.microsoft.com/office/powerpoint/2010/main" val="29746957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863601" y="673894"/>
            <a:ext cx="7413625" cy="601266"/>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63601" y="1295401"/>
            <a:ext cx="3630613" cy="2861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6613" y="1295401"/>
            <a:ext cx="3630612" cy="2861072"/>
          </a:xfrm>
        </p:spPr>
        <p:txBody>
          <a:bodyPr/>
          <a:lstStyle/>
          <a:p>
            <a:pPr lvl="0"/>
            <a:endParaRPr lang="en-US" noProof="0" dirty="0"/>
          </a:p>
        </p:txBody>
      </p:sp>
      <p:sp>
        <p:nvSpPr>
          <p:cNvPr id="5" name="Slide Number Placeholder 4"/>
          <p:cNvSpPr>
            <a:spLocks noGrp="1"/>
          </p:cNvSpPr>
          <p:nvPr>
            <p:ph type="sldNum" sz="quarter" idx="10"/>
          </p:nvPr>
        </p:nvSpPr>
        <p:spPr/>
        <p:txBody>
          <a:bodyPr/>
          <a:lstStyle>
            <a:lvl1pPr>
              <a:defRPr/>
            </a:lvl1pPr>
          </a:lstStyle>
          <a:p>
            <a:pPr>
              <a:defRPr/>
            </a:pPr>
            <a:fld id="{8A2839C3-FDFB-41B4-AF19-207716AC666D}" type="slidenum">
              <a:rPr lang="en-GB">
                <a:solidFill>
                  <a:srgbClr val="6F6F6F"/>
                </a:solidFill>
              </a:rPr>
              <a:pPr>
                <a:defRPr/>
              </a:pPr>
              <a:t>‹#›</a:t>
            </a:fld>
            <a:endParaRPr lang="en-GB" dirty="0">
              <a:solidFill>
                <a:srgbClr val="6F6F6F"/>
              </a:solidFill>
            </a:endParaRPr>
          </a:p>
        </p:txBody>
      </p:sp>
      <p:sp>
        <p:nvSpPr>
          <p:cNvPr id="6" name="Date Placeholder 5"/>
          <p:cNvSpPr>
            <a:spLocks noGrp="1"/>
          </p:cNvSpPr>
          <p:nvPr>
            <p:ph type="dt" sz="half" idx="11"/>
          </p:nvPr>
        </p:nvSpPr>
        <p:spPr>
          <a:xfrm>
            <a:off x="863600" y="78582"/>
            <a:ext cx="1079500" cy="88106"/>
          </a:xfrm>
          <a:prstGeom prst="rect">
            <a:avLst/>
          </a:prstGeom>
        </p:spPr>
        <p:txBody>
          <a:bodyPr/>
          <a:lstStyle>
            <a:lvl1pPr>
              <a:defRPr/>
            </a:lvl1pPr>
          </a:lstStyle>
          <a:p>
            <a:pPr>
              <a:defRPr/>
            </a:pPr>
            <a:fld id="{9E708B4C-CE70-45A8-AEE1-51BDD28C95E2}" type="datetime4">
              <a:rPr lang="en-GB">
                <a:solidFill>
                  <a:srgbClr val="000000"/>
                </a:solidFill>
              </a:rPr>
              <a:pPr>
                <a:defRPr/>
              </a:pPr>
              <a:t>24 November 2015</a:t>
            </a:fld>
            <a:endParaRPr lang="en-GB" dirty="0">
              <a:solidFill>
                <a:srgbClr val="000000"/>
              </a:solidFill>
            </a:endParaRPr>
          </a:p>
        </p:txBody>
      </p:sp>
      <p:sp>
        <p:nvSpPr>
          <p:cNvPr id="7" name="Footer Placeholder 6"/>
          <p:cNvSpPr>
            <a:spLocks noGrp="1"/>
          </p:cNvSpPr>
          <p:nvPr>
            <p:ph type="ftr" sz="quarter" idx="12"/>
          </p:nvPr>
        </p:nvSpPr>
        <p:spPr>
          <a:xfrm>
            <a:off x="2036763" y="86916"/>
            <a:ext cx="6496050" cy="79772"/>
          </a:xfrm>
          <a:prstGeom prst="rect">
            <a:avLst/>
          </a:prstGeom>
        </p:spPr>
        <p:txBody>
          <a:bodyPr/>
          <a:lstStyle>
            <a:lvl1pPr>
              <a:defRPr/>
            </a:lvl1pPr>
          </a:lstStyle>
          <a:p>
            <a:pPr>
              <a:defRPr/>
            </a:pPr>
            <a:endParaRPr lang="en-GB" dirty="0">
              <a:solidFill>
                <a:srgbClr val="000000"/>
              </a:solidFill>
            </a:endParaRPr>
          </a:p>
        </p:txBody>
      </p:sp>
    </p:spTree>
    <p:extLst>
      <p:ext uri="{BB962C8B-B14F-4D97-AF65-F5344CB8AC3E}">
        <p14:creationId xmlns:p14="http://schemas.microsoft.com/office/powerpoint/2010/main" val="3727389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2882" y="378619"/>
            <a:ext cx="8137117" cy="53667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p>
            <a:pPr lvl="0"/>
            <a:r>
              <a:rPr lang="en-US" noProof="0" smtClean="0"/>
              <a:t>Click to edit Master title style</a:t>
            </a:r>
            <a:endParaRPr lang="en-GB" noProof="0" dirty="0" smtClean="0"/>
          </a:p>
        </p:txBody>
      </p:sp>
      <p:sp>
        <p:nvSpPr>
          <p:cNvPr id="1027" name="Rectangle 3"/>
          <p:cNvSpPr>
            <a:spLocks noGrp="1" noChangeArrowheads="1"/>
          </p:cNvSpPr>
          <p:nvPr>
            <p:ph type="body" idx="1"/>
          </p:nvPr>
        </p:nvSpPr>
        <p:spPr bwMode="auto">
          <a:xfrm>
            <a:off x="502882" y="1015604"/>
            <a:ext cx="8137117" cy="3426619"/>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smtClean="0"/>
          </a:p>
        </p:txBody>
      </p:sp>
      <p:sp>
        <p:nvSpPr>
          <p:cNvPr id="1070" name="Rectangle 46"/>
          <p:cNvSpPr>
            <a:spLocks noGrp="1" noChangeArrowheads="1"/>
          </p:cNvSpPr>
          <p:nvPr>
            <p:ph type="sldNum" sz="quarter" idx="4"/>
          </p:nvPr>
        </p:nvSpPr>
        <p:spPr bwMode="auto">
          <a:xfrm>
            <a:off x="2305162" y="4805874"/>
            <a:ext cx="1080000" cy="762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650">
                <a:solidFill>
                  <a:schemeClr val="bg2"/>
                </a:solidFill>
              </a:defRPr>
            </a:lvl1pPr>
          </a:lstStyle>
          <a:p>
            <a:r>
              <a:rPr lang="en-GB" noProof="0" dirty="0" smtClean="0"/>
              <a:t>Page </a:t>
            </a:r>
            <a:fld id="{9E8C26A4-B458-44EA-95C6-042A46251F83}" type="slidenum">
              <a:rPr lang="en-GB" noProof="0" smtClean="0"/>
              <a:pPr/>
              <a:t>‹#›</a:t>
            </a:fld>
            <a:endParaRPr lang="en-GB" noProof="0" dirty="0"/>
          </a:p>
        </p:txBody>
      </p:sp>
      <p:pic>
        <p:nvPicPr>
          <p:cNvPr id="13" name="Picture 12"/>
          <p:cNvPicPr>
            <a:picLocks/>
          </p:cNvPicPr>
          <p:nvPr/>
        </p:nvPicPr>
        <p:blipFill rotWithShape="1">
          <a:blip r:embed="rId17" cstate="print">
            <a:extLst>
              <a:ext uri="{28A0092B-C50C-407E-A947-70E740481C1C}">
                <a14:useLocalDpi xmlns:a14="http://schemas.microsoft.com/office/drawing/2010/main" val="0"/>
              </a:ext>
            </a:extLst>
          </a:blip>
          <a:srcRect l="-16667" t="1" r="-16667" b="1"/>
          <a:stretch/>
        </p:blipFill>
        <p:spPr>
          <a:xfrm>
            <a:off x="503999" y="4672626"/>
            <a:ext cx="953878" cy="198188"/>
          </a:xfrm>
          <a:prstGeom prst="rect">
            <a:avLst/>
          </a:prstGeom>
        </p:spPr>
      </p:pic>
      <p:pic>
        <p:nvPicPr>
          <p:cNvPr id="1028" name="Picture 4"/>
          <p:cNvPicPr>
            <a:picLocks noChangeArrowheads="1"/>
          </p:cNvPicPr>
          <p:nvPr/>
        </p:nvPicPr>
        <p:blipFill rotWithShape="1">
          <a:blip r:embed="rId18" cstate="print">
            <a:extLst>
              <a:ext uri="{28A0092B-C50C-407E-A947-70E740481C1C}">
                <a14:useLocalDpi xmlns:a14="http://schemas.microsoft.com/office/drawing/2010/main" val="0"/>
              </a:ext>
            </a:extLst>
          </a:blip>
          <a:srcRect l="-16667" r="-16667"/>
          <a:stretch/>
        </p:blipFill>
        <p:spPr bwMode="auto">
          <a:xfrm>
            <a:off x="505416" y="4672627"/>
            <a:ext cx="951147" cy="197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descr="U:\Coloplast\Jobs\4002_PowerPoint skabelon tilpasninger\Received\Work\CPlogo_Small_Blue_RGB_300.emf"/>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33333"/>
          <a:stretch/>
        </p:blipFill>
        <p:spPr bwMode="auto">
          <a:xfrm>
            <a:off x="7107379" y="4688814"/>
            <a:ext cx="1531796" cy="2592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U:\Coloplast\Jobs\4002_PowerPoint skabelon tilpasninger\Received\Work\business area.pn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502882" y="4623419"/>
            <a:ext cx="951147" cy="262817"/>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2" r:id="rId4"/>
    <p:sldLayoutId id="2147483665" r:id="rId5"/>
    <p:sldLayoutId id="2147483667" r:id="rId6"/>
    <p:sldLayoutId id="2147483654" r:id="rId7"/>
    <p:sldLayoutId id="2147483655" r:id="rId8"/>
    <p:sldLayoutId id="2147483678" r:id="rId9"/>
    <p:sldLayoutId id="2147483676" r:id="rId10"/>
    <p:sldLayoutId id="2147483677" r:id="rId11"/>
    <p:sldLayoutId id="2147483675" r:id="rId12"/>
    <p:sldLayoutId id="2147483672" r:id="rId13"/>
    <p:sldLayoutId id="2147483679" r:id="rId14"/>
    <p:sldLayoutId id="2147483680" r:id="rId15"/>
  </p:sldLayoutIdLst>
  <p:timing>
    <p:tnLst>
      <p:par>
        <p:cTn id="1" dur="indefinite" restart="never" nodeType="tmRoot"/>
      </p:par>
    </p:tnLst>
  </p:timing>
  <p:hf hdr="0" ftr="0" dt="0"/>
  <p:txStyles>
    <p:titleStyle>
      <a:lvl1pPr algn="l" rtl="0" eaLnBrk="1" fontAlgn="base" hangingPunct="1">
        <a:lnSpc>
          <a:spcPct val="85000"/>
        </a:lnSpc>
        <a:spcBef>
          <a:spcPct val="0"/>
        </a:spcBef>
        <a:spcAft>
          <a:spcPct val="0"/>
        </a:spcAft>
        <a:defRPr sz="2400">
          <a:solidFill>
            <a:schemeClr val="tx2"/>
          </a:solidFill>
          <a:latin typeface="+mj-lt"/>
          <a:ea typeface="+mj-ea"/>
          <a:cs typeface="+mj-cs"/>
        </a:defRPr>
      </a:lvl1pPr>
      <a:lvl2pPr algn="l" rtl="0" eaLnBrk="1" fontAlgn="base" hangingPunct="1">
        <a:lnSpc>
          <a:spcPct val="85000"/>
        </a:lnSpc>
        <a:spcBef>
          <a:spcPct val="0"/>
        </a:spcBef>
        <a:spcAft>
          <a:spcPct val="0"/>
        </a:spcAft>
        <a:defRPr sz="2600">
          <a:solidFill>
            <a:schemeClr val="tx1"/>
          </a:solidFill>
          <a:latin typeface="Arial" charset="0"/>
        </a:defRPr>
      </a:lvl2pPr>
      <a:lvl3pPr algn="l" rtl="0" eaLnBrk="1" fontAlgn="base" hangingPunct="1">
        <a:lnSpc>
          <a:spcPct val="85000"/>
        </a:lnSpc>
        <a:spcBef>
          <a:spcPct val="0"/>
        </a:spcBef>
        <a:spcAft>
          <a:spcPct val="0"/>
        </a:spcAft>
        <a:defRPr sz="2600">
          <a:solidFill>
            <a:schemeClr val="tx1"/>
          </a:solidFill>
          <a:latin typeface="Arial" charset="0"/>
        </a:defRPr>
      </a:lvl3pPr>
      <a:lvl4pPr algn="l" rtl="0" eaLnBrk="1" fontAlgn="base" hangingPunct="1">
        <a:lnSpc>
          <a:spcPct val="85000"/>
        </a:lnSpc>
        <a:spcBef>
          <a:spcPct val="0"/>
        </a:spcBef>
        <a:spcAft>
          <a:spcPct val="0"/>
        </a:spcAft>
        <a:defRPr sz="2600">
          <a:solidFill>
            <a:schemeClr val="tx1"/>
          </a:solidFill>
          <a:latin typeface="Arial" charset="0"/>
        </a:defRPr>
      </a:lvl4pPr>
      <a:lvl5pPr algn="l" rtl="0" eaLnBrk="1" fontAlgn="base" hangingPunct="1">
        <a:lnSpc>
          <a:spcPct val="85000"/>
        </a:lnSpc>
        <a:spcBef>
          <a:spcPct val="0"/>
        </a:spcBef>
        <a:spcAft>
          <a:spcPct val="0"/>
        </a:spcAft>
        <a:defRPr sz="2600">
          <a:solidFill>
            <a:schemeClr val="tx1"/>
          </a:solidFill>
          <a:latin typeface="Arial" charset="0"/>
        </a:defRPr>
      </a:lvl5pPr>
      <a:lvl6pPr marL="457200" algn="l" rtl="0" eaLnBrk="1" fontAlgn="base" hangingPunct="1">
        <a:lnSpc>
          <a:spcPct val="85000"/>
        </a:lnSpc>
        <a:spcBef>
          <a:spcPct val="0"/>
        </a:spcBef>
        <a:spcAft>
          <a:spcPct val="0"/>
        </a:spcAft>
        <a:defRPr sz="2600">
          <a:solidFill>
            <a:schemeClr val="tx1"/>
          </a:solidFill>
          <a:latin typeface="Arial" charset="0"/>
        </a:defRPr>
      </a:lvl6pPr>
      <a:lvl7pPr marL="914400" algn="l" rtl="0" eaLnBrk="1" fontAlgn="base" hangingPunct="1">
        <a:lnSpc>
          <a:spcPct val="85000"/>
        </a:lnSpc>
        <a:spcBef>
          <a:spcPct val="0"/>
        </a:spcBef>
        <a:spcAft>
          <a:spcPct val="0"/>
        </a:spcAft>
        <a:defRPr sz="2600">
          <a:solidFill>
            <a:schemeClr val="tx1"/>
          </a:solidFill>
          <a:latin typeface="Arial" charset="0"/>
        </a:defRPr>
      </a:lvl7pPr>
      <a:lvl8pPr marL="1371600" algn="l" rtl="0" eaLnBrk="1" fontAlgn="base" hangingPunct="1">
        <a:lnSpc>
          <a:spcPct val="85000"/>
        </a:lnSpc>
        <a:spcBef>
          <a:spcPct val="0"/>
        </a:spcBef>
        <a:spcAft>
          <a:spcPct val="0"/>
        </a:spcAft>
        <a:defRPr sz="2600">
          <a:solidFill>
            <a:schemeClr val="tx1"/>
          </a:solidFill>
          <a:latin typeface="Arial" charset="0"/>
        </a:defRPr>
      </a:lvl8pPr>
      <a:lvl9pPr marL="1828800" algn="l" rtl="0" eaLnBrk="1" fontAlgn="base" hangingPunct="1">
        <a:lnSpc>
          <a:spcPct val="85000"/>
        </a:lnSpc>
        <a:spcBef>
          <a:spcPct val="0"/>
        </a:spcBef>
        <a:spcAft>
          <a:spcPct val="0"/>
        </a:spcAft>
        <a:defRPr sz="2600">
          <a:solidFill>
            <a:schemeClr val="tx1"/>
          </a:solidFill>
          <a:latin typeface="Arial" charset="0"/>
        </a:defRPr>
      </a:lvl9pPr>
    </p:titleStyle>
    <p:bodyStyle>
      <a:lvl1pPr marL="162000" indent="-162000" algn="l" rtl="0" eaLnBrk="1" fontAlgn="base" hangingPunct="1">
        <a:lnSpc>
          <a:spcPct val="97000"/>
        </a:lnSpc>
        <a:spcBef>
          <a:spcPts val="600"/>
        </a:spcBef>
        <a:spcAft>
          <a:spcPct val="0"/>
        </a:spcAft>
        <a:buSzPct val="85000"/>
        <a:buChar char="•"/>
        <a:tabLst/>
        <a:defRPr>
          <a:solidFill>
            <a:schemeClr val="bg2"/>
          </a:solidFill>
          <a:latin typeface="+mn-lt"/>
          <a:ea typeface="+mn-ea"/>
          <a:cs typeface="+mn-cs"/>
        </a:defRPr>
      </a:lvl1pPr>
      <a:lvl2pPr marL="324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2pPr>
      <a:lvl3pPr marL="486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3pPr>
      <a:lvl4pPr marL="648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4pPr>
      <a:lvl5pPr marL="810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5pPr>
      <a:lvl6pPr marL="972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6pPr>
      <a:lvl7pPr marL="1134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7pPr>
      <a:lvl8pPr marL="2278063" indent="-177800" algn="l" rtl="0" eaLnBrk="1" fontAlgn="base" hangingPunct="1">
        <a:spcBef>
          <a:spcPct val="30000"/>
        </a:spcBef>
        <a:spcAft>
          <a:spcPct val="0"/>
        </a:spcAft>
        <a:buChar char="•"/>
        <a:tabLst>
          <a:tab pos="176213" algn="l"/>
        </a:tabLst>
        <a:defRPr>
          <a:solidFill>
            <a:schemeClr val="tx1"/>
          </a:solidFill>
          <a:latin typeface="+mn-lt"/>
        </a:defRPr>
      </a:lvl8pPr>
      <a:lvl9pPr marL="2735263" indent="-177800" algn="l" rtl="0" eaLnBrk="1" fontAlgn="base" hangingPunct="1">
        <a:spcBef>
          <a:spcPct val="30000"/>
        </a:spcBef>
        <a:spcAft>
          <a:spcPct val="0"/>
        </a:spcAft>
        <a:buChar char="•"/>
        <a:tabLst>
          <a:tab pos="176213" algn="l"/>
        </a:tabLs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12.jpeg"/><Relationship Id="rId2" Type="http://schemas.openxmlformats.org/officeDocument/2006/relationships/tags" Target="../tags/tag3.xml"/><Relationship Id="rId1" Type="http://schemas.openxmlformats.org/officeDocument/2006/relationships/vmlDrawing" Target="../drawings/vmlDrawing1.vml"/><Relationship Id="rId6" Type="http://schemas.openxmlformats.org/officeDocument/2006/relationships/image" Target="../media/image11.emf"/><Relationship Id="rId5" Type="http://schemas.openxmlformats.org/officeDocument/2006/relationships/oleObject" Target="../embeddings/oleObject1.bin"/><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mkFldPresentationTitle"/>
          <p:cNvSpPr>
            <a:spLocks noGrp="1"/>
          </p:cNvSpPr>
          <p:nvPr>
            <p:ph type="ctrTitle"/>
          </p:nvPr>
        </p:nvSpPr>
        <p:spPr/>
        <p:txBody>
          <a:bodyPr>
            <a:normAutofit fontScale="90000"/>
          </a:bodyPr>
          <a:lstStyle/>
          <a:p>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r>
              <a:rPr lang="en-GB" dirty="0"/>
              <a:t/>
            </a:r>
            <a:br>
              <a:rPr lang="en-GB" dirty="0"/>
            </a:br>
            <a:endParaRPr lang="en-GB" dirty="0"/>
          </a:p>
        </p:txBody>
      </p:sp>
      <p:sp>
        <p:nvSpPr>
          <p:cNvPr id="10" name="bmkFldPresentationSubtitle"/>
          <p:cNvSpPr>
            <a:spLocks noGrp="1"/>
          </p:cNvSpPr>
          <p:nvPr>
            <p:ph type="subTitle" idx="1"/>
          </p:nvPr>
        </p:nvSpPr>
        <p:spPr>
          <a:xfrm>
            <a:off x="504000" y="3736818"/>
            <a:ext cx="7632000" cy="635131"/>
          </a:xfrm>
        </p:spPr>
        <p:txBody>
          <a:bodyPr>
            <a:normAutofit/>
          </a:bodyPr>
          <a:lstStyle/>
          <a:p>
            <a:r>
              <a:rPr lang="en-GB" sz="2800" dirty="0" smtClean="0"/>
              <a:t>Anatomy of the Urinary System</a:t>
            </a:r>
            <a:endParaRPr lang="en-GB" sz="2800" dirty="0"/>
          </a:p>
        </p:txBody>
      </p:sp>
      <p:sp>
        <p:nvSpPr>
          <p:cNvPr id="5" name="Slide Number Placeholder 4"/>
          <p:cNvSpPr>
            <a:spLocks noGrp="1"/>
          </p:cNvSpPr>
          <p:nvPr>
            <p:ph type="sldNum" sz="quarter" idx="4"/>
          </p:nvPr>
        </p:nvSpPr>
        <p:spPr/>
        <p:txBody>
          <a:bodyPr>
            <a:normAutofit fontScale="85000" lnSpcReduction="20000"/>
          </a:bodyPr>
          <a:lstStyle/>
          <a:p>
            <a:r>
              <a:rPr lang="en-GB" dirty="0" smtClean="0"/>
              <a:t>Page </a:t>
            </a:r>
            <a:fld id="{2F4432FF-5EA5-4C7F-B1F8-4542D993CF2D}" type="slidenum">
              <a:rPr lang="en-GB" smtClean="0"/>
              <a:pPr/>
              <a:t>1</a:t>
            </a:fld>
            <a:endParaRPr lang="en-GB" dirty="0"/>
          </a:p>
        </p:txBody>
      </p:sp>
    </p:spTree>
    <p:custDataLst>
      <p:tags r:id="rId1"/>
    </p:custDataLst>
    <p:extLst>
      <p:ext uri="{BB962C8B-B14F-4D97-AF65-F5344CB8AC3E}">
        <p14:creationId xmlns:p14="http://schemas.microsoft.com/office/powerpoint/2010/main" val="4125112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23478"/>
            <a:ext cx="7611184" cy="1132661"/>
          </a:xfrm>
        </p:spPr>
        <p:txBody>
          <a:bodyPr/>
          <a:lstStyle/>
          <a:p>
            <a:r>
              <a:rPr lang="en-GB" dirty="0" smtClean="0"/>
              <a:t>The Urinary </a:t>
            </a:r>
            <a:r>
              <a:rPr lang="en-GB" dirty="0"/>
              <a:t>S</a:t>
            </a:r>
            <a:r>
              <a:rPr lang="en-GB" dirty="0" smtClean="0"/>
              <a:t>ystem </a:t>
            </a:r>
            <a:endParaRPr lang="en-GB" dirty="0"/>
          </a:p>
        </p:txBody>
      </p:sp>
      <p:pic>
        <p:nvPicPr>
          <p:cNvPr id="7" name="Picture 2" descr="http://www.thucc.com/Education_pics/Urinary_tract_anatomy.jpg"/>
          <p:cNvPicPr>
            <a:picLocks noGrp="1" noChangeAspect="1" noChangeArrowheads="1"/>
          </p:cNvPicPr>
          <p:nvPr>
            <p:ph idx="1"/>
          </p:nvPr>
        </p:nvPicPr>
        <p:blipFill>
          <a:blip r:embed="rId3" cstate="print"/>
          <a:srcRect/>
          <a:stretch>
            <a:fillRect/>
          </a:stretch>
        </p:blipFill>
        <p:spPr bwMode="auto">
          <a:xfrm>
            <a:off x="2757488" y="1578769"/>
            <a:ext cx="3629025" cy="2393156"/>
          </a:xfrm>
          <a:prstGeom prst="rect">
            <a:avLst/>
          </a:prstGeom>
          <a:noFill/>
        </p:spPr>
      </p:pic>
    </p:spTree>
    <p:extLst>
      <p:ext uri="{BB962C8B-B14F-4D97-AF65-F5344CB8AC3E}">
        <p14:creationId xmlns:p14="http://schemas.microsoft.com/office/powerpoint/2010/main" val="39869394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1010312"/>
          </a:xfrm>
        </p:spPr>
        <p:txBody>
          <a:bodyPr/>
          <a:lstStyle/>
          <a:p>
            <a:r>
              <a:rPr lang="en-GB" dirty="0"/>
              <a:t>B</a:t>
            </a:r>
            <a:r>
              <a:rPr lang="en-GB" dirty="0" smtClean="0"/>
              <a:t>ladder and Urethra</a:t>
            </a:r>
            <a:endParaRPr lang="en-GB" baseline="30000" dirty="0"/>
          </a:p>
        </p:txBody>
      </p:sp>
      <p:pic>
        <p:nvPicPr>
          <p:cNvPr id="5122" name="Picture 2"/>
          <p:cNvPicPr>
            <a:picLocks noChangeAspect="1" noChangeArrowheads="1"/>
          </p:cNvPicPr>
          <p:nvPr/>
        </p:nvPicPr>
        <p:blipFill>
          <a:blip r:embed="rId3" cstate="print"/>
          <a:srcRect l="10400" t="93674" r="61250" b="400"/>
          <a:stretch>
            <a:fillRect/>
          </a:stretch>
        </p:blipFill>
        <p:spPr bwMode="auto">
          <a:xfrm>
            <a:off x="3446851" y="4143375"/>
            <a:ext cx="1518941" cy="250044"/>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l="1000" r="556" b="17861"/>
          <a:stretch>
            <a:fillRect/>
          </a:stretch>
        </p:blipFill>
        <p:spPr bwMode="auto">
          <a:xfrm>
            <a:off x="2309365" y="1275606"/>
            <a:ext cx="4822065" cy="3168154"/>
          </a:xfrm>
          <a:prstGeom prst="rect">
            <a:avLst/>
          </a:prstGeom>
          <a:noFill/>
          <a:ln w="9525">
            <a:noFill/>
            <a:miter lim="800000"/>
            <a:headEnd/>
            <a:tailEnd/>
          </a:ln>
        </p:spPr>
      </p:pic>
      <p:cxnSp>
        <p:nvCxnSpPr>
          <p:cNvPr id="9" name="Straight Connector 8"/>
          <p:cNvCxnSpPr/>
          <p:nvPr/>
        </p:nvCxnSpPr>
        <p:spPr bwMode="auto">
          <a:xfrm>
            <a:off x="6570222" y="92609"/>
            <a:ext cx="1188132" cy="0"/>
          </a:xfrm>
          <a:prstGeom prst="line">
            <a:avLst/>
          </a:prstGeom>
          <a:solidFill>
            <a:schemeClr val="accent2"/>
          </a:solidFill>
          <a:ln w="12700" cap="flat" cmpd="sng" algn="ctr">
            <a:solidFill>
              <a:schemeClr val="bg2"/>
            </a:solidFill>
            <a:prstDash val="solid"/>
            <a:round/>
            <a:headEnd type="none" w="med" len="med"/>
            <a:tailEnd type="none" w="med" len="med"/>
          </a:ln>
          <a:effectLst/>
        </p:spPr>
      </p:cxnSp>
      <p:cxnSp>
        <p:nvCxnSpPr>
          <p:cNvPr id="10" name="Straight Connector 9"/>
          <p:cNvCxnSpPr/>
          <p:nvPr/>
        </p:nvCxnSpPr>
        <p:spPr bwMode="auto">
          <a:xfrm>
            <a:off x="6570222" y="308633"/>
            <a:ext cx="1188132" cy="0"/>
          </a:xfrm>
          <a:prstGeom prst="line">
            <a:avLst/>
          </a:prstGeom>
          <a:solidFill>
            <a:schemeClr val="accent2"/>
          </a:solidFill>
          <a:ln w="12700" cap="flat" cmpd="sng" algn="ctr">
            <a:solidFill>
              <a:schemeClr val="bg2"/>
            </a:solidFill>
            <a:prstDash val="solid"/>
            <a:round/>
            <a:headEnd type="none" w="med" len="med"/>
            <a:tailEnd type="none" w="med" len="med"/>
          </a:ln>
          <a:effectLst/>
        </p:spPr>
      </p:cxnSp>
      <p:sp>
        <p:nvSpPr>
          <p:cNvPr id="11" name="TextBox 10"/>
          <p:cNvSpPr txBox="1"/>
          <p:nvPr/>
        </p:nvSpPr>
        <p:spPr>
          <a:xfrm>
            <a:off x="6624228" y="146615"/>
            <a:ext cx="1142942" cy="115416"/>
          </a:xfrm>
          <a:prstGeom prst="rect">
            <a:avLst/>
          </a:prstGeom>
          <a:noFill/>
        </p:spPr>
        <p:txBody>
          <a:bodyPr wrap="none" lIns="0" tIns="0" rIns="0" bIns="0" rtlCol="0">
            <a:spAutoFit/>
          </a:bodyPr>
          <a:lstStyle/>
          <a:p>
            <a:r>
              <a:rPr lang="en-GB" sz="750" dirty="0">
                <a:solidFill>
                  <a:schemeClr val="bg2"/>
                </a:solidFill>
              </a:rPr>
              <a:t>Intro to the Urinary System</a:t>
            </a:r>
          </a:p>
        </p:txBody>
      </p:sp>
    </p:spTree>
    <p:extLst>
      <p:ext uri="{BB962C8B-B14F-4D97-AF65-F5344CB8AC3E}">
        <p14:creationId xmlns:p14="http://schemas.microsoft.com/office/powerpoint/2010/main" val="2023919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pPr eaLnBrk="1" hangingPunct="1"/>
            <a:r>
              <a:rPr lang="en-GB" altLang="en-US" sz="1500" dirty="0"/>
              <a:t>  </a:t>
            </a:r>
            <a:br>
              <a:rPr lang="en-GB" altLang="en-US" sz="1500" dirty="0"/>
            </a:br>
            <a:r>
              <a:rPr lang="en-GB" altLang="en-US" dirty="0"/>
              <a:t>Male </a:t>
            </a:r>
            <a:r>
              <a:rPr lang="en-GB" altLang="en-US" dirty="0" smtClean="0"/>
              <a:t>Urethra</a:t>
            </a:r>
            <a:r>
              <a:rPr lang="en-GB" altLang="en-US" sz="1500" dirty="0"/>
              <a:t>							</a:t>
            </a:r>
          </a:p>
        </p:txBody>
      </p:sp>
      <p:sp>
        <p:nvSpPr>
          <p:cNvPr id="3" name="Text Placeholder 2"/>
          <p:cNvSpPr>
            <a:spLocks noGrp="1"/>
          </p:cNvSpPr>
          <p:nvPr>
            <p:ph type="body" sz="half" idx="1"/>
          </p:nvPr>
        </p:nvSpPr>
        <p:spPr/>
        <p:txBody>
          <a:bodyPr/>
          <a:lstStyle/>
          <a:p>
            <a:endParaRPr lang="en-GB" dirty="0"/>
          </a:p>
        </p:txBody>
      </p:sp>
      <p:pic>
        <p:nvPicPr>
          <p:cNvPr id="8195" name="Picture 4" descr="09240006"/>
          <p:cNvPicPr>
            <a:picLocks noGrp="1" noChangeAspect="1" noChangeArrowheads="1"/>
          </p:cNvPicPr>
          <p:nvPr>
            <p:ph type="clipArt" sz="half" idx="2"/>
          </p:nvPr>
        </p:nvPicPr>
        <p:blipFill>
          <a:blip r:embed="rId3" cstate="print">
            <a:extLst>
              <a:ext uri="{28A0092B-C50C-407E-A947-70E740481C1C}">
                <a14:useLocalDpi xmlns:a14="http://schemas.microsoft.com/office/drawing/2010/main" val="0"/>
              </a:ext>
            </a:extLst>
          </a:blip>
          <a:stretch>
            <a:fillRect/>
          </a:stretch>
        </p:blipFill>
        <p:spPr>
          <a:xfrm>
            <a:off x="884530" y="1275606"/>
            <a:ext cx="3271058" cy="2310938"/>
          </a:xfrm>
          <a:noFill/>
        </p:spPr>
      </p:pic>
      <p:sp>
        <p:nvSpPr>
          <p:cNvPr id="8196" name="Text Box 4"/>
          <p:cNvSpPr txBox="1">
            <a:spLocks noChangeArrowheads="1"/>
          </p:cNvSpPr>
          <p:nvPr/>
        </p:nvSpPr>
        <p:spPr bwMode="auto">
          <a:xfrm>
            <a:off x="1964531" y="1275160"/>
            <a:ext cx="574000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a:solidFill>
                  <a:schemeClr val="tx1"/>
                </a:solidFill>
                <a:latin typeface="Arial" panose="020B0604020202020204" pitchFamily="34" charset="0"/>
              </a:defRPr>
            </a:lvl9pPr>
          </a:lstStyle>
          <a:p>
            <a:pPr algn="l" eaLnBrk="1" hangingPunct="1"/>
            <a:endParaRPr lang="en-GB" altLang="en-US" sz="1500" dirty="0"/>
          </a:p>
        </p:txBody>
      </p:sp>
      <p:sp>
        <p:nvSpPr>
          <p:cNvPr id="8197" name="Text Box 5"/>
          <p:cNvSpPr txBox="1">
            <a:spLocks noChangeArrowheads="1"/>
          </p:cNvSpPr>
          <p:nvPr/>
        </p:nvSpPr>
        <p:spPr bwMode="auto">
          <a:xfrm>
            <a:off x="4663441" y="1679605"/>
            <a:ext cx="365297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a:solidFill>
                  <a:schemeClr val="tx1"/>
                </a:solidFill>
                <a:latin typeface="Arial" panose="020B0604020202020204" pitchFamily="34" charset="0"/>
              </a:defRPr>
            </a:lvl9pPr>
          </a:lstStyle>
          <a:p>
            <a:pPr algn="l" eaLnBrk="1" hangingPunct="1">
              <a:buFontTx/>
              <a:buChar char="•"/>
            </a:pPr>
            <a:r>
              <a:rPr lang="en-GB" altLang="en-US" sz="1500" dirty="0"/>
              <a:t>  </a:t>
            </a:r>
            <a:r>
              <a:rPr lang="en-GB" altLang="en-US" sz="1500" dirty="0" err="1"/>
              <a:t>Approx</a:t>
            </a:r>
            <a:r>
              <a:rPr lang="en-GB" altLang="en-US" sz="1500" dirty="0"/>
              <a:t> 17 – 20cms long</a:t>
            </a:r>
          </a:p>
          <a:p>
            <a:pPr algn="l" eaLnBrk="1" hangingPunct="1">
              <a:buFontTx/>
              <a:buChar char="•"/>
            </a:pPr>
            <a:r>
              <a:rPr lang="en-GB" altLang="en-US" sz="1500" dirty="0"/>
              <a:t>  Lined with blood vessels which can bleed with trauma</a:t>
            </a:r>
          </a:p>
          <a:p>
            <a:pPr algn="l" eaLnBrk="1" hangingPunct="1">
              <a:buFontTx/>
              <a:buChar char="•"/>
            </a:pPr>
            <a:r>
              <a:rPr lang="en-GB" altLang="en-US" sz="1500" dirty="0"/>
              <a:t>  Can scar with trauma</a:t>
            </a:r>
          </a:p>
          <a:p>
            <a:pPr algn="l" eaLnBrk="1" hangingPunct="1">
              <a:buFontTx/>
              <a:buChar char="•"/>
            </a:pPr>
            <a:r>
              <a:rPr lang="en-GB" altLang="en-US" sz="1500" dirty="0"/>
              <a:t>  Prostate sits below bladder entrance and may cause some </a:t>
            </a:r>
            <a:r>
              <a:rPr lang="en-GB" altLang="en-US" sz="1500" dirty="0" smtClean="0"/>
              <a:t>difficulty </a:t>
            </a:r>
            <a:r>
              <a:rPr lang="en-GB" altLang="en-US" sz="1500" dirty="0"/>
              <a:t>in catheterisation if enlarged due to age of patient.</a:t>
            </a:r>
          </a:p>
        </p:txBody>
      </p:sp>
    </p:spTree>
    <p:extLst>
      <p:ext uri="{BB962C8B-B14F-4D97-AF65-F5344CB8AC3E}">
        <p14:creationId xmlns:p14="http://schemas.microsoft.com/office/powerpoint/2010/main" val="9152264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795784" y="587573"/>
            <a:ext cx="5829300" cy="742950"/>
          </a:xfrm>
        </p:spPr>
        <p:txBody>
          <a:bodyPr>
            <a:normAutofit/>
          </a:bodyPr>
          <a:lstStyle/>
          <a:p>
            <a:pPr eaLnBrk="1" hangingPunct="1"/>
            <a:r>
              <a:rPr lang="en-GB" altLang="en-US" sz="2800" dirty="0"/>
              <a:t>Female Urethra</a:t>
            </a:r>
          </a:p>
        </p:txBody>
      </p:sp>
      <p:pic>
        <p:nvPicPr>
          <p:cNvPr id="9219"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3491880" y="1016000"/>
            <a:ext cx="5182471" cy="3425825"/>
          </a:xfrm>
          <a:noFill/>
        </p:spPr>
      </p:pic>
      <p:sp>
        <p:nvSpPr>
          <p:cNvPr id="9220" name="Text Box 5"/>
          <p:cNvSpPr txBox="1">
            <a:spLocks noChangeArrowheads="1"/>
          </p:cNvSpPr>
          <p:nvPr/>
        </p:nvSpPr>
        <p:spPr bwMode="auto">
          <a:xfrm>
            <a:off x="1763317" y="2518173"/>
            <a:ext cx="243006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a:solidFill>
                  <a:schemeClr val="tx1"/>
                </a:solidFill>
                <a:latin typeface="Arial" panose="020B0604020202020204" pitchFamily="34" charset="0"/>
              </a:defRPr>
            </a:lvl9pPr>
          </a:lstStyle>
          <a:p>
            <a:pPr algn="l" eaLnBrk="1" hangingPunct="1">
              <a:spcBef>
                <a:spcPct val="50000"/>
              </a:spcBef>
            </a:pPr>
            <a:endParaRPr lang="en-GB" altLang="en-US" sz="1500" dirty="0"/>
          </a:p>
        </p:txBody>
      </p:sp>
      <p:sp>
        <p:nvSpPr>
          <p:cNvPr id="9221" name="Text Box 6"/>
          <p:cNvSpPr txBox="1">
            <a:spLocks noChangeArrowheads="1"/>
          </p:cNvSpPr>
          <p:nvPr/>
        </p:nvSpPr>
        <p:spPr bwMode="auto">
          <a:xfrm>
            <a:off x="467544" y="1478756"/>
            <a:ext cx="2813074" cy="3126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a:solidFill>
                  <a:schemeClr val="tx1"/>
                </a:solidFill>
                <a:latin typeface="Arial" panose="020B0604020202020204" pitchFamily="34" charset="0"/>
              </a:defRPr>
            </a:lvl9pPr>
          </a:lstStyle>
          <a:p>
            <a:pPr marL="285750" indent="-285750" algn="l" eaLnBrk="1" hangingPunct="1">
              <a:buFont typeface="Arial" panose="020B0604020202020204" pitchFamily="34" charset="0"/>
              <a:buChar char="•"/>
            </a:pPr>
            <a:r>
              <a:rPr lang="en-GB" altLang="en-US" sz="1500" dirty="0" smtClean="0"/>
              <a:t>Between </a:t>
            </a:r>
            <a:r>
              <a:rPr lang="en-GB" altLang="en-US" sz="1500" dirty="0"/>
              <a:t>3 – 5 </a:t>
            </a:r>
            <a:r>
              <a:rPr lang="en-GB" altLang="en-US" sz="1500" dirty="0" err="1"/>
              <a:t>cms</a:t>
            </a:r>
            <a:r>
              <a:rPr lang="en-GB" altLang="en-US" sz="1500" dirty="0"/>
              <a:t> long</a:t>
            </a:r>
          </a:p>
          <a:p>
            <a:pPr marL="285750" indent="-285750" algn="l" eaLnBrk="1" hangingPunct="1">
              <a:buFont typeface="Arial" panose="020B0604020202020204" pitchFamily="34" charset="0"/>
              <a:buChar char="•"/>
            </a:pPr>
            <a:r>
              <a:rPr lang="en-GB" altLang="en-US" sz="1500" dirty="0" smtClean="0"/>
              <a:t>Folded </a:t>
            </a:r>
            <a:r>
              <a:rPr lang="en-GB" altLang="en-US" sz="1500" dirty="0"/>
              <a:t>internal </a:t>
            </a:r>
            <a:r>
              <a:rPr lang="en-GB" altLang="en-US" sz="1500" dirty="0" smtClean="0"/>
              <a:t>surface which provides an environment for bacterial growth  </a:t>
            </a:r>
            <a:endParaRPr lang="en-GB" altLang="en-US" sz="1500" dirty="0"/>
          </a:p>
          <a:p>
            <a:pPr marL="285750" indent="-285750" algn="l" eaLnBrk="1" hangingPunct="1">
              <a:buFont typeface="Arial" panose="020B0604020202020204" pitchFamily="34" charset="0"/>
              <a:buChar char="•"/>
            </a:pPr>
            <a:r>
              <a:rPr lang="en-GB" altLang="en-US" sz="1500" dirty="0" smtClean="0"/>
              <a:t>Close </a:t>
            </a:r>
            <a:r>
              <a:rPr lang="en-GB" altLang="en-US" sz="1500" dirty="0"/>
              <a:t>proximity to the </a:t>
            </a:r>
            <a:r>
              <a:rPr lang="en-GB" altLang="en-US" sz="1500" dirty="0" smtClean="0"/>
              <a:t>rectum </a:t>
            </a:r>
            <a:r>
              <a:rPr lang="en-GB" altLang="en-US" sz="1500" dirty="0"/>
              <a:t>causes increased </a:t>
            </a:r>
            <a:r>
              <a:rPr lang="en-GB" altLang="en-US" sz="1500" dirty="0" smtClean="0"/>
              <a:t>risk </a:t>
            </a:r>
            <a:r>
              <a:rPr lang="en-GB" altLang="en-US" sz="1500" dirty="0"/>
              <a:t>of </a:t>
            </a:r>
            <a:r>
              <a:rPr lang="en-GB" altLang="en-US" sz="1500" dirty="0" smtClean="0"/>
              <a:t>contamination</a:t>
            </a:r>
          </a:p>
          <a:p>
            <a:pPr marL="285750" indent="-285750" algn="l" eaLnBrk="1" hangingPunct="1">
              <a:buFont typeface="Arial" panose="020B0604020202020204" pitchFamily="34" charset="0"/>
              <a:buChar char="•"/>
            </a:pPr>
            <a:r>
              <a:rPr lang="en-GB" altLang="en-US" sz="1500" dirty="0" smtClean="0"/>
              <a:t>Becomes </a:t>
            </a:r>
            <a:r>
              <a:rPr lang="en-GB" altLang="en-US" sz="1500" dirty="0"/>
              <a:t>dry post – </a:t>
            </a:r>
            <a:r>
              <a:rPr lang="en-GB" altLang="en-US" sz="1500" dirty="0" smtClean="0"/>
              <a:t>menopause therefore needs lubricating during catheterisation. </a:t>
            </a:r>
          </a:p>
          <a:p>
            <a:pPr eaLnBrk="1" hangingPunct="1">
              <a:lnSpc>
                <a:spcPts val="1650"/>
              </a:lnSpc>
              <a:spcBef>
                <a:spcPct val="20000"/>
              </a:spcBef>
              <a:buFontTx/>
              <a:buChar char="•"/>
            </a:pPr>
            <a:endParaRPr lang="en-GB" altLang="en-US" sz="1500" dirty="0"/>
          </a:p>
        </p:txBody>
      </p:sp>
    </p:spTree>
    <p:extLst>
      <p:ext uri="{BB962C8B-B14F-4D97-AF65-F5344CB8AC3E}">
        <p14:creationId xmlns:p14="http://schemas.microsoft.com/office/powerpoint/2010/main" val="28766616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557952" y="681038"/>
            <a:ext cx="6000750" cy="536575"/>
          </a:xfrm>
        </p:spPr>
        <p:txBody>
          <a:bodyPr anchor="ctr">
            <a:normAutofit fontScale="90000"/>
          </a:bodyPr>
          <a:lstStyle/>
          <a:p>
            <a:pPr eaLnBrk="1" hangingPunct="1"/>
            <a:r>
              <a:rPr lang="en-GB" sz="2800" dirty="0" smtClean="0"/>
              <a:t>Normal Function of the Lower Urinary Tract</a:t>
            </a:r>
          </a:p>
        </p:txBody>
      </p:sp>
      <p:sp>
        <p:nvSpPr>
          <p:cNvPr id="254979" name="Rectangle 3"/>
          <p:cNvSpPr>
            <a:spLocks noGrp="1" noChangeArrowheads="1"/>
          </p:cNvSpPr>
          <p:nvPr>
            <p:ph type="body" idx="4294967295"/>
          </p:nvPr>
        </p:nvSpPr>
        <p:spPr>
          <a:xfrm>
            <a:off x="539552" y="1603612"/>
            <a:ext cx="5329238" cy="2124075"/>
          </a:xfrm>
        </p:spPr>
        <p:txBody>
          <a:bodyPr>
            <a:normAutofit/>
          </a:bodyPr>
          <a:lstStyle/>
          <a:p>
            <a:pPr lvl="1" eaLnBrk="1" hangingPunct="1">
              <a:buFont typeface="Arial" panose="020B0604020202020204" pitchFamily="34" charset="0"/>
              <a:buChar char="•"/>
            </a:pPr>
            <a:r>
              <a:rPr lang="en-GB" sz="1500" dirty="0"/>
              <a:t>To collect urine produced by the kidneys</a:t>
            </a:r>
          </a:p>
          <a:p>
            <a:pPr lvl="1" eaLnBrk="1" hangingPunct="1">
              <a:buFont typeface="Arial" panose="020B0604020202020204" pitchFamily="34" charset="0"/>
              <a:buChar char="•"/>
            </a:pPr>
            <a:endParaRPr lang="en-GB" sz="1500" dirty="0"/>
          </a:p>
          <a:p>
            <a:pPr lvl="1">
              <a:buFont typeface="Arial" panose="020B0604020202020204" pitchFamily="34" charset="0"/>
              <a:buChar char="•"/>
            </a:pPr>
            <a:endParaRPr lang="en-GB" sz="1500" dirty="0"/>
          </a:p>
          <a:p>
            <a:pPr lvl="1" eaLnBrk="1" hangingPunct="1">
              <a:buFont typeface="Arial" panose="020B0604020202020204" pitchFamily="34" charset="0"/>
              <a:buChar char="•"/>
            </a:pPr>
            <a:r>
              <a:rPr lang="en-GB" sz="1500" dirty="0"/>
              <a:t>To store it under safe conditions; low pressure</a:t>
            </a:r>
          </a:p>
          <a:p>
            <a:pPr lvl="1">
              <a:buFont typeface="Arial" panose="020B0604020202020204" pitchFamily="34" charset="0"/>
              <a:buChar char="•"/>
            </a:pPr>
            <a:endParaRPr lang="en-GB" sz="1500" dirty="0"/>
          </a:p>
          <a:p>
            <a:pPr lvl="1">
              <a:buFont typeface="Arial" panose="020B0604020202020204" pitchFamily="34" charset="0"/>
              <a:buChar char="•"/>
            </a:pPr>
            <a:endParaRPr lang="en-GB" sz="1500" dirty="0"/>
          </a:p>
          <a:p>
            <a:pPr lvl="1" eaLnBrk="1" hangingPunct="1">
              <a:buFont typeface="Arial" panose="020B0604020202020204" pitchFamily="34" charset="0"/>
              <a:buChar char="•"/>
            </a:pPr>
            <a:r>
              <a:rPr lang="en-GB" sz="1500" dirty="0"/>
              <a:t>To empty when it is appropriate</a:t>
            </a:r>
          </a:p>
        </p:txBody>
      </p:sp>
    </p:spTree>
    <p:extLst>
      <p:ext uri="{BB962C8B-B14F-4D97-AF65-F5344CB8AC3E}">
        <p14:creationId xmlns:p14="http://schemas.microsoft.com/office/powerpoint/2010/main" val="3101652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4979">
                                            <p:txEl>
                                              <p:pRg st="0" end="0"/>
                                            </p:txEl>
                                          </p:spTgt>
                                        </p:tgtEl>
                                        <p:attrNameLst>
                                          <p:attrName>style.visibility</p:attrName>
                                        </p:attrNameLst>
                                      </p:cBhvr>
                                      <p:to>
                                        <p:strVal val="visible"/>
                                      </p:to>
                                    </p:set>
                                    <p:animEffect transition="in" filter="dissolve">
                                      <p:cBhvr>
                                        <p:cTn id="7" dur="500"/>
                                        <p:tgtEl>
                                          <p:spTgt spid="25497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54979">
                                            <p:txEl>
                                              <p:pRg st="3" end="3"/>
                                            </p:txEl>
                                          </p:spTgt>
                                        </p:tgtEl>
                                        <p:attrNameLst>
                                          <p:attrName>style.visibility</p:attrName>
                                        </p:attrNameLst>
                                      </p:cBhvr>
                                      <p:to>
                                        <p:strVal val="visible"/>
                                      </p:to>
                                    </p:set>
                                    <p:animEffect transition="in" filter="dissolve">
                                      <p:cBhvr>
                                        <p:cTn id="10" dur="500"/>
                                        <p:tgtEl>
                                          <p:spTgt spid="254979">
                                            <p:txEl>
                                              <p:pRg st="3" end="3"/>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54979">
                                            <p:txEl>
                                              <p:pRg st="6" end="6"/>
                                            </p:txEl>
                                          </p:spTgt>
                                        </p:tgtEl>
                                        <p:attrNameLst>
                                          <p:attrName>style.visibility</p:attrName>
                                        </p:attrNameLst>
                                      </p:cBhvr>
                                      <p:to>
                                        <p:strVal val="visible"/>
                                      </p:to>
                                    </p:set>
                                    <p:animEffect transition="in" filter="dissolve">
                                      <p:cBhvr>
                                        <p:cTn id="13" dur="500"/>
                                        <p:tgtEl>
                                          <p:spTgt spid="25497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97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3" cstate="print"/>
          <a:srcRect/>
          <a:stretch>
            <a:fillRect/>
          </a:stretch>
        </p:blipFill>
        <p:spPr bwMode="auto">
          <a:xfrm>
            <a:off x="3869923" y="357504"/>
            <a:ext cx="4007645" cy="4015193"/>
          </a:xfrm>
          <a:prstGeom prst="rect">
            <a:avLst/>
          </a:prstGeom>
          <a:noFill/>
          <a:ln w="9525">
            <a:noFill/>
            <a:miter lim="800000"/>
            <a:headEnd/>
            <a:tailEnd/>
          </a:ln>
        </p:spPr>
      </p:pic>
      <p:sp>
        <p:nvSpPr>
          <p:cNvPr id="2" name="Title 1"/>
          <p:cNvSpPr>
            <a:spLocks noGrp="1"/>
          </p:cNvSpPr>
          <p:nvPr>
            <p:ph type="title" idx="4294967295"/>
          </p:nvPr>
        </p:nvSpPr>
        <p:spPr>
          <a:xfrm>
            <a:off x="467544" y="10852"/>
            <a:ext cx="7543800" cy="1089025"/>
          </a:xfrm>
        </p:spPr>
        <p:txBody>
          <a:bodyPr>
            <a:normAutofit/>
          </a:bodyPr>
          <a:lstStyle/>
          <a:p>
            <a:r>
              <a:rPr lang="en-GB" sz="2800" dirty="0" smtClean="0"/>
              <a:t>The Process of Urination</a:t>
            </a:r>
            <a:endParaRPr lang="en-GB" sz="2800" dirty="0"/>
          </a:p>
        </p:txBody>
      </p:sp>
      <p:sp>
        <p:nvSpPr>
          <p:cNvPr id="5" name="Rectangle 4"/>
          <p:cNvSpPr/>
          <p:nvPr/>
        </p:nvSpPr>
        <p:spPr bwMode="auto">
          <a:xfrm>
            <a:off x="2789803" y="4569972"/>
            <a:ext cx="109119" cy="293721"/>
          </a:xfrm>
          <a:prstGeom prst="rect">
            <a:avLst/>
          </a:prstGeom>
          <a:solidFill>
            <a:schemeClr val="bg1"/>
          </a:solidFill>
          <a:ln w="9525" cap="flat" cmpd="sng" algn="ctr">
            <a:noFill/>
            <a:prstDash val="solid"/>
            <a:round/>
            <a:headEnd type="none" w="med" len="med"/>
            <a:tailEnd type="none" w="med" len="med"/>
          </a:ln>
          <a:effectLst/>
        </p:spPr>
        <p:txBody>
          <a:bodyPr vert="horz" wrap="none" lIns="54000" tIns="54000" rIns="54000" bIns="54000" numCol="1" rtlCol="0" anchor="t" anchorCtr="0" compatLnSpc="1">
            <a:prstTxWarp prst="textNoShape">
              <a:avLst/>
            </a:prstTxWarp>
            <a:spAutoFit/>
          </a:bodyPr>
          <a:lstStyle/>
          <a:p>
            <a:pPr defTabSz="685800"/>
            <a:endParaRPr lang="en-GB" sz="1200" dirty="0">
              <a:solidFill>
                <a:schemeClr val="bg2"/>
              </a:solidFill>
            </a:endParaRPr>
          </a:p>
        </p:txBody>
      </p:sp>
    </p:spTree>
    <p:extLst>
      <p:ext uri="{BB962C8B-B14F-4D97-AF65-F5344CB8AC3E}">
        <p14:creationId xmlns:p14="http://schemas.microsoft.com/office/powerpoint/2010/main" val="47707655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6"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3" name="Picture 4" descr="http://pharmacology2011.wikispaces.com/file/view/organs_cns.jpg/216007018/572x528/organs_cns.jpg"/>
          <p:cNvPicPr>
            <a:picLocks noGrp="1" noChangeAspect="1" noChangeArrowheads="1"/>
          </p:cNvPicPr>
          <p:nvPr>
            <p:ph idx="4294967295"/>
          </p:nvPr>
        </p:nvPicPr>
        <p:blipFill>
          <a:blip r:embed="rId7" cstate="print"/>
          <a:srcRect/>
          <a:stretch>
            <a:fillRect/>
          </a:stretch>
        </p:blipFill>
        <p:spPr bwMode="auto">
          <a:xfrm>
            <a:off x="3240336" y="771550"/>
            <a:ext cx="4681538" cy="3584699"/>
          </a:xfrm>
          <a:prstGeom prst="rect">
            <a:avLst/>
          </a:prstGeom>
          <a:noFill/>
        </p:spPr>
      </p:pic>
      <p:sp>
        <p:nvSpPr>
          <p:cNvPr id="4" name="Rectangle 3"/>
          <p:cNvSpPr/>
          <p:nvPr/>
        </p:nvSpPr>
        <p:spPr bwMode="auto">
          <a:xfrm>
            <a:off x="2789803" y="4569972"/>
            <a:ext cx="109119" cy="293721"/>
          </a:xfrm>
          <a:prstGeom prst="rect">
            <a:avLst/>
          </a:prstGeom>
          <a:solidFill>
            <a:schemeClr val="bg1"/>
          </a:solidFill>
          <a:ln w="9525" cap="flat" cmpd="sng" algn="ctr">
            <a:noFill/>
            <a:prstDash val="solid"/>
            <a:round/>
            <a:headEnd type="none" w="med" len="med"/>
            <a:tailEnd type="none" w="med" len="med"/>
          </a:ln>
          <a:effectLst/>
        </p:spPr>
        <p:txBody>
          <a:bodyPr vert="horz" wrap="none" lIns="54000" tIns="54000" rIns="54000" bIns="54000" numCol="1" rtlCol="0" anchor="t" anchorCtr="0" compatLnSpc="1">
            <a:prstTxWarp prst="textNoShape">
              <a:avLst/>
            </a:prstTxWarp>
            <a:spAutoFit/>
          </a:bodyPr>
          <a:lstStyle/>
          <a:p>
            <a:pPr defTabSz="685800"/>
            <a:endParaRPr lang="en-GB" sz="1200" dirty="0">
              <a:solidFill>
                <a:schemeClr val="bg2"/>
              </a:solidFill>
            </a:endParaRPr>
          </a:p>
        </p:txBody>
      </p:sp>
      <p:cxnSp>
        <p:nvCxnSpPr>
          <p:cNvPr id="5" name="Straight Connector 4"/>
          <p:cNvCxnSpPr/>
          <p:nvPr/>
        </p:nvCxnSpPr>
        <p:spPr bwMode="auto">
          <a:xfrm>
            <a:off x="6570222" y="92609"/>
            <a:ext cx="1188132" cy="0"/>
          </a:xfrm>
          <a:prstGeom prst="line">
            <a:avLst/>
          </a:prstGeom>
          <a:solidFill>
            <a:schemeClr val="accent2"/>
          </a:solidFill>
          <a:ln w="12700" cap="flat" cmpd="sng" algn="ctr">
            <a:solidFill>
              <a:schemeClr val="bg2"/>
            </a:solidFill>
            <a:prstDash val="solid"/>
            <a:round/>
            <a:headEnd type="none" w="med" len="med"/>
            <a:tailEnd type="none" w="med" len="med"/>
          </a:ln>
          <a:effectLst/>
        </p:spPr>
      </p:cxnSp>
      <p:cxnSp>
        <p:nvCxnSpPr>
          <p:cNvPr id="6" name="Straight Connector 5"/>
          <p:cNvCxnSpPr/>
          <p:nvPr/>
        </p:nvCxnSpPr>
        <p:spPr bwMode="auto">
          <a:xfrm>
            <a:off x="6570222" y="308633"/>
            <a:ext cx="1188132" cy="0"/>
          </a:xfrm>
          <a:prstGeom prst="line">
            <a:avLst/>
          </a:prstGeom>
          <a:solidFill>
            <a:schemeClr val="accent2"/>
          </a:solidFill>
          <a:ln w="12700" cap="flat" cmpd="sng" algn="ctr">
            <a:solidFill>
              <a:schemeClr val="bg2"/>
            </a:solidFill>
            <a:prstDash val="solid"/>
            <a:round/>
            <a:headEnd type="none" w="med" len="med"/>
            <a:tailEnd type="none" w="med" len="med"/>
          </a:ln>
          <a:effectLst/>
        </p:spPr>
      </p:cxnSp>
      <p:sp>
        <p:nvSpPr>
          <p:cNvPr id="7" name="TextBox 6"/>
          <p:cNvSpPr txBox="1"/>
          <p:nvPr/>
        </p:nvSpPr>
        <p:spPr>
          <a:xfrm>
            <a:off x="6624228" y="146615"/>
            <a:ext cx="1142942" cy="115416"/>
          </a:xfrm>
          <a:prstGeom prst="rect">
            <a:avLst/>
          </a:prstGeom>
          <a:noFill/>
        </p:spPr>
        <p:txBody>
          <a:bodyPr wrap="none" lIns="0" tIns="0" rIns="0" bIns="0" rtlCol="0">
            <a:spAutoFit/>
          </a:bodyPr>
          <a:lstStyle/>
          <a:p>
            <a:r>
              <a:rPr lang="en-GB" sz="750" dirty="0">
                <a:solidFill>
                  <a:schemeClr val="bg2"/>
                </a:solidFill>
              </a:rPr>
              <a:t>Intro to the Urinary System</a:t>
            </a:r>
          </a:p>
        </p:txBody>
      </p:sp>
      <p:sp>
        <p:nvSpPr>
          <p:cNvPr id="2" name="Title 1"/>
          <p:cNvSpPr>
            <a:spLocks noGrp="1"/>
          </p:cNvSpPr>
          <p:nvPr>
            <p:ph type="title" idx="4294967295"/>
          </p:nvPr>
        </p:nvSpPr>
        <p:spPr>
          <a:xfrm>
            <a:off x="430038" y="-164554"/>
            <a:ext cx="7526338" cy="1085850"/>
          </a:xfrm>
        </p:spPr>
        <p:txBody>
          <a:bodyPr/>
          <a:lstStyle/>
          <a:p>
            <a:r>
              <a:rPr lang="en-GB" dirty="0" smtClean="0"/>
              <a:t>The Spinal </a:t>
            </a:r>
            <a:r>
              <a:rPr lang="en-GB" dirty="0"/>
              <a:t>C</a:t>
            </a:r>
            <a:r>
              <a:rPr lang="en-GB" dirty="0" smtClean="0"/>
              <a:t>ord and Micturition</a:t>
            </a:r>
            <a:endParaRPr lang="en-GB" dirty="0"/>
          </a:p>
        </p:txBody>
      </p:sp>
    </p:spTree>
    <p:extLst>
      <p:ext uri="{BB962C8B-B14F-4D97-AF65-F5344CB8AC3E}">
        <p14:creationId xmlns:p14="http://schemas.microsoft.com/office/powerpoint/2010/main" val="33105607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srcRect l="35078" t="1785" r="28124" b="9416"/>
          <a:stretch>
            <a:fillRect/>
          </a:stretch>
        </p:blipFill>
        <p:spPr bwMode="auto">
          <a:xfrm>
            <a:off x="5965041" y="583987"/>
            <a:ext cx="1768091" cy="3595118"/>
          </a:xfrm>
          <a:prstGeom prst="rect">
            <a:avLst/>
          </a:prstGeom>
          <a:noFill/>
          <a:ln w="9525">
            <a:noFill/>
            <a:miter lim="800000"/>
            <a:headEnd/>
            <a:tailEnd/>
          </a:ln>
        </p:spPr>
      </p:pic>
      <p:pic>
        <p:nvPicPr>
          <p:cNvPr id="4" name="Picture 2"/>
          <p:cNvPicPr>
            <a:picLocks noChangeAspect="1" noChangeArrowheads="1"/>
          </p:cNvPicPr>
          <p:nvPr/>
        </p:nvPicPr>
        <p:blipFill>
          <a:blip r:embed="rId3" cstate="print"/>
          <a:srcRect l="14826" t="92392" r="36710" b="1785"/>
          <a:stretch>
            <a:fillRect/>
          </a:stretch>
        </p:blipFill>
        <p:spPr bwMode="auto">
          <a:xfrm>
            <a:off x="5824539" y="4169580"/>
            <a:ext cx="2116953" cy="214314"/>
          </a:xfrm>
          <a:prstGeom prst="rect">
            <a:avLst/>
          </a:prstGeom>
          <a:noFill/>
          <a:ln w="9525">
            <a:noFill/>
            <a:miter lim="800000"/>
            <a:headEnd/>
            <a:tailEnd/>
          </a:ln>
        </p:spPr>
      </p:pic>
      <p:sp>
        <p:nvSpPr>
          <p:cNvPr id="2" name="Title 1"/>
          <p:cNvSpPr>
            <a:spLocks noGrp="1"/>
          </p:cNvSpPr>
          <p:nvPr>
            <p:ph type="title" idx="4294967295"/>
          </p:nvPr>
        </p:nvSpPr>
        <p:spPr>
          <a:xfrm>
            <a:off x="467544" y="60325"/>
            <a:ext cx="5141913" cy="639763"/>
          </a:xfrm>
        </p:spPr>
        <p:txBody>
          <a:bodyPr>
            <a:normAutofit/>
          </a:bodyPr>
          <a:lstStyle/>
          <a:p>
            <a:r>
              <a:rPr lang="en-GB" sz="2800" dirty="0" smtClean="0"/>
              <a:t>The Role of Spinal </a:t>
            </a:r>
            <a:r>
              <a:rPr lang="en-GB" sz="2800" dirty="0"/>
              <a:t>N</a:t>
            </a:r>
            <a:r>
              <a:rPr lang="en-GB" sz="2800" dirty="0" smtClean="0"/>
              <a:t>erves</a:t>
            </a:r>
            <a:endParaRPr lang="en-GB" sz="2800" dirty="0"/>
          </a:p>
        </p:txBody>
      </p:sp>
      <p:sp>
        <p:nvSpPr>
          <p:cNvPr id="6" name="Content Placeholder 5"/>
          <p:cNvSpPr>
            <a:spLocks noGrp="1"/>
          </p:cNvSpPr>
          <p:nvPr>
            <p:ph idx="4294967295"/>
          </p:nvPr>
        </p:nvSpPr>
        <p:spPr>
          <a:xfrm>
            <a:off x="467544" y="892175"/>
            <a:ext cx="3962400" cy="3278188"/>
          </a:xfrm>
        </p:spPr>
        <p:txBody>
          <a:bodyPr>
            <a:normAutofit fontScale="85000" lnSpcReduction="20000"/>
          </a:bodyPr>
          <a:lstStyle/>
          <a:p>
            <a:pPr>
              <a:lnSpc>
                <a:spcPct val="150000"/>
              </a:lnSpc>
            </a:pPr>
            <a:r>
              <a:rPr lang="en-GB" dirty="0" smtClean="0"/>
              <a:t>Increase the storage capacity of the bladder</a:t>
            </a:r>
          </a:p>
          <a:p>
            <a:pPr lvl="2">
              <a:lnSpc>
                <a:spcPct val="150000"/>
              </a:lnSpc>
            </a:pPr>
            <a:r>
              <a:rPr lang="en-GB" b="1" dirty="0" smtClean="0"/>
              <a:t>Thoracic </a:t>
            </a:r>
            <a:r>
              <a:rPr lang="en-GB" dirty="0" smtClean="0"/>
              <a:t>and </a:t>
            </a:r>
            <a:r>
              <a:rPr lang="en-GB" b="1" dirty="0" smtClean="0"/>
              <a:t>lumbar</a:t>
            </a:r>
            <a:r>
              <a:rPr lang="en-GB" dirty="0" smtClean="0"/>
              <a:t> levels (T11–L2)</a:t>
            </a:r>
          </a:p>
          <a:p>
            <a:pPr lvl="2">
              <a:lnSpc>
                <a:spcPct val="150000"/>
              </a:lnSpc>
              <a:buNone/>
            </a:pPr>
            <a:endParaRPr lang="en-GB" dirty="0" smtClean="0"/>
          </a:p>
          <a:p>
            <a:pPr>
              <a:lnSpc>
                <a:spcPct val="150000"/>
              </a:lnSpc>
            </a:pPr>
            <a:r>
              <a:rPr lang="en-GB" dirty="0" smtClean="0"/>
              <a:t>Relaxation of the internal urethral sphincter and contraction of the bladder wall</a:t>
            </a:r>
          </a:p>
          <a:p>
            <a:pPr lvl="2">
              <a:lnSpc>
                <a:spcPct val="150000"/>
              </a:lnSpc>
            </a:pPr>
            <a:r>
              <a:rPr lang="en-GB" b="1" dirty="0" smtClean="0"/>
              <a:t>Sacral</a:t>
            </a:r>
            <a:r>
              <a:rPr lang="en-GB" dirty="0" smtClean="0"/>
              <a:t> level (S2–4</a:t>
            </a:r>
            <a:r>
              <a:rPr lang="en-GB" dirty="0"/>
              <a:t>)</a:t>
            </a:r>
          </a:p>
          <a:p>
            <a:pPr lvl="2">
              <a:lnSpc>
                <a:spcPct val="150000"/>
              </a:lnSpc>
              <a:buNone/>
            </a:pPr>
            <a:endParaRPr lang="en-GB" dirty="0"/>
          </a:p>
          <a:p>
            <a:pPr>
              <a:lnSpc>
                <a:spcPct val="150000"/>
              </a:lnSpc>
            </a:pPr>
            <a:r>
              <a:rPr lang="en-GB" dirty="0" smtClean="0"/>
              <a:t>Voluntary control of external urethral sphincter</a:t>
            </a:r>
          </a:p>
          <a:p>
            <a:pPr lvl="2">
              <a:lnSpc>
                <a:spcPct val="150000"/>
              </a:lnSpc>
            </a:pPr>
            <a:r>
              <a:rPr lang="en-GB" b="1" dirty="0" smtClean="0"/>
              <a:t>Sacral</a:t>
            </a:r>
            <a:r>
              <a:rPr lang="en-GB" dirty="0" smtClean="0"/>
              <a:t> level, specifically the </a:t>
            </a:r>
            <a:r>
              <a:rPr lang="en-GB" dirty="0" err="1" smtClean="0"/>
              <a:t>pudendal</a:t>
            </a:r>
            <a:r>
              <a:rPr lang="en-GB" dirty="0" smtClean="0"/>
              <a:t> nerve</a:t>
            </a:r>
          </a:p>
          <a:p>
            <a:pPr>
              <a:lnSpc>
                <a:spcPct val="150000"/>
              </a:lnSpc>
            </a:pPr>
            <a:endParaRPr lang="en-GB" sz="1200" dirty="0"/>
          </a:p>
        </p:txBody>
      </p:sp>
    </p:spTree>
    <p:extLst>
      <p:ext uri="{BB962C8B-B14F-4D97-AF65-F5344CB8AC3E}">
        <p14:creationId xmlns:p14="http://schemas.microsoft.com/office/powerpoint/2010/main" val="210203741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ELDS" val="PresentationTitle*PresentationSubtitle*DateOfPresentation*Name"/>
  <p:tag name="SDNEW" val="True"/>
</p:tagLst>
</file>

<file path=ppt/tags/tag2.xml><?xml version="1.0" encoding="utf-8"?>
<p:tagLst xmlns:a="http://schemas.openxmlformats.org/drawingml/2006/main" xmlns:r="http://schemas.openxmlformats.org/officeDocument/2006/relationships" xmlns:p="http://schemas.openxmlformats.org/presentationml/2006/main">
  <p:tag name="HASFIELDS" val="Tru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Corporate 16_9">
  <a:themeElements>
    <a:clrScheme name="Coloplast Corporate">
      <a:dk1>
        <a:srgbClr val="000000"/>
      </a:dk1>
      <a:lt1>
        <a:srgbClr val="FFFFFF"/>
      </a:lt1>
      <a:dk2>
        <a:srgbClr val="00B0CA"/>
      </a:dk2>
      <a:lt2>
        <a:srgbClr val="535353"/>
      </a:lt2>
      <a:accent1>
        <a:srgbClr val="E0684B"/>
      </a:accent1>
      <a:accent2>
        <a:srgbClr val="B8CF95"/>
      </a:accent2>
      <a:accent3>
        <a:srgbClr val="AFADC3"/>
      </a:accent3>
      <a:accent4>
        <a:srgbClr val="C7B37F"/>
      </a:accent4>
      <a:accent5>
        <a:srgbClr val="40C4D7"/>
      </a:accent5>
      <a:accent6>
        <a:srgbClr val="6F6F6F"/>
      </a:accent6>
      <a:hlink>
        <a:srgbClr val="25397D"/>
      </a:hlink>
      <a:folHlink>
        <a:srgbClr val="800080"/>
      </a:folHlink>
    </a:clrScheme>
    <a:fontScheme name="Coloplas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85000"/>
          </a:schemeClr>
        </a:solidFill>
        <a:ln w="9525" cap="flat" cmpd="sng" algn="ctr">
          <a:noFill/>
          <a:prstDash val="solid"/>
          <a:round/>
          <a:headEnd type="none" w="med" len="med"/>
          <a:tailEnd type="none" w="med" len="med"/>
        </a:ln>
        <a:effectLst/>
      </a:spPr>
      <a:bodyPr vert="horz" wrap="none" lIns="72000" tIns="72000" rIns="72000" bIns="72000" numCol="1" rtlCol="0"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cap="none" normalizeH="0" baseline="0" smtClean="0">
            <a:ln>
              <a:noFill/>
            </a:ln>
            <a:solidFill>
              <a:schemeClr val="bg2"/>
            </a:solidFill>
            <a:effectLst/>
            <a:latin typeface="Arial" charset="0"/>
          </a:defRPr>
        </a:defPPr>
      </a:lstStyle>
    </a:spDef>
    <a:lnDef>
      <a:spPr bwMode="auto">
        <a:solidFill>
          <a:schemeClr val="accent2"/>
        </a:solidFill>
        <a:ln w="6350" cap="flat" cmpd="sng" algn="ctr">
          <a:solidFill>
            <a:schemeClr val="bg2"/>
          </a:solidFill>
          <a:prstDash val="solid"/>
          <a:round/>
          <a:headEnd type="none" w="med" len="med"/>
          <a:tailEnd type="none" w="med" len="med"/>
        </a:ln>
        <a:effectLst/>
      </a:spPr>
      <a:bodyPr/>
      <a:lstStyle/>
    </a:lnDef>
    <a:txDef>
      <a:spPr>
        <a:noFill/>
      </a:spPr>
      <a:bodyPr wrap="square" lIns="0" tIns="0" rIns="0" bIns="0" rtlCol="0">
        <a:spAutoFit/>
      </a:bodyPr>
      <a:lstStyle>
        <a:defPPr>
          <a:defRPr sz="1600" smtClean="0">
            <a:solidFill>
              <a:schemeClr val="bg2"/>
            </a:solidFill>
          </a:defRPr>
        </a:defPPr>
      </a:lstStyle>
    </a:txDef>
  </a:objectDefaults>
  <a:extraClrSchemeLst/>
  <a:extLst>
    <a:ext uri="{05A4C25C-085E-4340-85A3-A5531E510DB2}">
      <thm15:themeFamily xmlns:thm15="http://schemas.microsoft.com/office/thememl/2012/main" name="Blank.potx" id="{9652E34C-7C4F-4A34-9562-492D06E0FA25}" vid="{A426479C-B4F1-4BA3-B13B-5C78AE8C706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992</Words>
  <Application>Microsoft Office PowerPoint</Application>
  <PresentationFormat>On-screen Show (16:9)</PresentationFormat>
  <Paragraphs>60</Paragraphs>
  <Slides>9</Slides>
  <Notes>9</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3" baseType="lpstr">
      <vt:lpstr>Arial</vt:lpstr>
      <vt:lpstr>Calibri</vt:lpstr>
      <vt:lpstr>Corporate 16_9</vt:lpstr>
      <vt:lpstr>think-cell Slide</vt:lpstr>
      <vt:lpstr>      </vt:lpstr>
      <vt:lpstr>The Urinary System </vt:lpstr>
      <vt:lpstr>Bladder and Urethra</vt:lpstr>
      <vt:lpstr>   Male Urethra       </vt:lpstr>
      <vt:lpstr>Female Urethra</vt:lpstr>
      <vt:lpstr>Normal Function of the Lower Urinary Tract</vt:lpstr>
      <vt:lpstr>The Process of Urination</vt:lpstr>
      <vt:lpstr>The Spinal Cord and Micturition</vt:lpstr>
      <vt:lpstr>The Role of Spinal Nerves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2015-11-24T16:29:12Z</dcterms:created>
  <dcterms:modified xsi:type="dcterms:W3CDTF">2015-11-24T16:30:21Z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www.skabelondesign.com</vt:lpwstr>
  </property>
</Properties>
</file>