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6805613" cy="9939338"/>
  <p:custDataLst>
    <p:tags r:id="rId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9">
          <p15:clr>
            <a:srgbClr val="A4A3A4"/>
          </p15:clr>
        </p15:guide>
        <p15:guide id="2" orient="horz" pos="576">
          <p15:clr>
            <a:srgbClr val="A4A3A4"/>
          </p15:clr>
        </p15:guide>
        <p15:guide id="3" orient="horz" pos="640">
          <p15:clr>
            <a:srgbClr val="A4A3A4"/>
          </p15:clr>
        </p15:guide>
        <p15:guide id="4" orient="horz" pos="2819">
          <p15:clr>
            <a:srgbClr val="A4A3A4"/>
          </p15:clr>
        </p15:guide>
        <p15:guide id="5" orient="horz" pos="2798">
          <p15:clr>
            <a:srgbClr val="A4A3A4"/>
          </p15:clr>
        </p15:guide>
        <p15:guide id="6" orient="horz" pos="450">
          <p15:clr>
            <a:srgbClr val="A4A3A4"/>
          </p15:clr>
        </p15:guide>
        <p15:guide id="7" orient="horz" pos="2606">
          <p15:clr>
            <a:srgbClr val="A4A3A4"/>
          </p15:clr>
        </p15:guide>
        <p15:guide id="8" pos="3039">
          <p15:clr>
            <a:srgbClr val="A4A3A4"/>
          </p15:clr>
        </p15:guide>
        <p15:guide id="9" pos="5442">
          <p15:clr>
            <a:srgbClr val="A4A3A4"/>
          </p15:clr>
        </p15:guide>
        <p15:guide id="10" pos="2722">
          <p15:clr>
            <a:srgbClr val="A4A3A4"/>
          </p15:clr>
        </p15:guide>
        <p15:guide id="11" pos="3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0">
          <p15:clr>
            <a:srgbClr val="A4A3A4"/>
          </p15:clr>
        </p15:guide>
        <p15:guide id="2" pos="214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6F6F"/>
    <a:srgbClr val="25397D"/>
    <a:srgbClr val="40C3D7"/>
    <a:srgbClr val="C7B37F"/>
    <a:srgbClr val="AFADC3"/>
    <a:srgbClr val="B8CF95"/>
    <a:srgbClr val="E34D37"/>
    <a:srgbClr val="FCD900"/>
    <a:srgbClr val="7AB800"/>
    <a:srgbClr val="0065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700" autoAdjust="0"/>
  </p:normalViewPr>
  <p:slideViewPr>
    <p:cSldViewPr snapToObjects="1">
      <p:cViewPr varScale="1">
        <p:scale>
          <a:sx n="109" d="100"/>
          <a:sy n="109" d="100"/>
        </p:scale>
        <p:origin x="91" y="86"/>
      </p:cViewPr>
      <p:guideLst>
        <p:guide orient="horz" pos="239"/>
        <p:guide orient="horz" pos="576"/>
        <p:guide orient="horz" pos="640"/>
        <p:guide orient="horz" pos="2819"/>
        <p:guide orient="horz" pos="2798"/>
        <p:guide orient="horz" pos="450"/>
        <p:guide orient="horz" pos="2606"/>
        <p:guide pos="3039"/>
        <p:guide pos="5442"/>
        <p:guide pos="2722"/>
        <p:guide pos="3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Objects="1">
      <p:cViewPr varScale="1">
        <p:scale>
          <a:sx n="85" d="100"/>
          <a:sy n="85" d="100"/>
        </p:scale>
        <p:origin x="-3078" y="-84"/>
      </p:cViewPr>
      <p:guideLst>
        <p:guide orient="horz" pos="3130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06921D-D128-40CF-850B-9B4A85E5339F}" type="doc">
      <dgm:prSet loTypeId="urn:microsoft.com/office/officeart/2005/8/layout/vList2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GB"/>
        </a:p>
      </dgm:t>
    </dgm:pt>
    <dgm:pt modelId="{D8301C09-6765-473F-AFCC-69C1CE46DB2C}">
      <dgm:prSet/>
      <dgm:spPr/>
      <dgm:t>
        <a:bodyPr/>
        <a:lstStyle/>
        <a:p>
          <a:pPr rtl="0"/>
          <a:r>
            <a:rPr lang="en-GB" dirty="0" smtClean="0"/>
            <a:t>For all new patients starting on Peristeen</a:t>
          </a:r>
          <a:endParaRPr lang="en-GB" dirty="0"/>
        </a:p>
      </dgm:t>
    </dgm:pt>
    <dgm:pt modelId="{F1074A1F-12C3-40BD-B0FB-ADDAB21191D8}" type="parTrans" cxnId="{491E7D78-D27E-421E-8420-DCFE2D10A5F7}">
      <dgm:prSet/>
      <dgm:spPr/>
      <dgm:t>
        <a:bodyPr/>
        <a:lstStyle/>
        <a:p>
          <a:endParaRPr lang="en-GB"/>
        </a:p>
      </dgm:t>
    </dgm:pt>
    <dgm:pt modelId="{75D05D3F-B2CA-4A6A-A536-732C01A37CB4}" type="sibTrans" cxnId="{491E7D78-D27E-421E-8420-DCFE2D10A5F7}">
      <dgm:prSet/>
      <dgm:spPr/>
      <dgm:t>
        <a:bodyPr/>
        <a:lstStyle/>
        <a:p>
          <a:endParaRPr lang="en-GB"/>
        </a:p>
      </dgm:t>
    </dgm:pt>
    <dgm:pt modelId="{13345778-6D9B-46AD-9E5F-75CD62352FE2}">
      <dgm:prSet/>
      <dgm:spPr/>
      <dgm:t>
        <a:bodyPr/>
        <a:lstStyle/>
        <a:p>
          <a:pPr rtl="0"/>
          <a:r>
            <a:rPr lang="en-GB" dirty="0" smtClean="0"/>
            <a:t>Can be used in clinic or the community</a:t>
          </a:r>
        </a:p>
      </dgm:t>
    </dgm:pt>
    <dgm:pt modelId="{B3962F71-702A-445E-BDDB-2F40FE2729D0}" type="parTrans" cxnId="{012C7EC4-72C1-436B-B33C-ED41C24836F7}">
      <dgm:prSet/>
      <dgm:spPr/>
      <dgm:t>
        <a:bodyPr/>
        <a:lstStyle/>
        <a:p>
          <a:endParaRPr lang="en-GB"/>
        </a:p>
      </dgm:t>
    </dgm:pt>
    <dgm:pt modelId="{E43C7DCB-28FF-4909-BBC1-2F61F707F983}" type="sibTrans" cxnId="{012C7EC4-72C1-436B-B33C-ED41C24836F7}">
      <dgm:prSet/>
      <dgm:spPr/>
      <dgm:t>
        <a:bodyPr/>
        <a:lstStyle/>
        <a:p>
          <a:endParaRPr lang="en-GB"/>
        </a:p>
      </dgm:t>
    </dgm:pt>
    <dgm:pt modelId="{8D47AB15-EBB7-40B2-9147-9E1B56E72688}">
      <dgm:prSet/>
      <dgm:spPr/>
      <dgm:t>
        <a:bodyPr/>
        <a:lstStyle/>
        <a:p>
          <a:pPr rtl="0"/>
          <a:r>
            <a:rPr lang="en-GB" dirty="0" smtClean="0"/>
            <a:t>Stored in patients notes</a:t>
          </a:r>
          <a:endParaRPr lang="en-GB" dirty="0"/>
        </a:p>
      </dgm:t>
    </dgm:pt>
    <dgm:pt modelId="{478C7872-47EB-4F56-97F6-988E5B3B5E6F}" type="parTrans" cxnId="{E4D87D57-4F5E-4627-BBA3-5DBE322C1F77}">
      <dgm:prSet/>
      <dgm:spPr/>
      <dgm:t>
        <a:bodyPr/>
        <a:lstStyle/>
        <a:p>
          <a:endParaRPr lang="en-GB"/>
        </a:p>
      </dgm:t>
    </dgm:pt>
    <dgm:pt modelId="{5C4B5D8C-68CF-4BBA-815B-DA4041461989}" type="sibTrans" cxnId="{E4D87D57-4F5E-4627-BBA3-5DBE322C1F77}">
      <dgm:prSet/>
      <dgm:spPr/>
      <dgm:t>
        <a:bodyPr/>
        <a:lstStyle/>
        <a:p>
          <a:endParaRPr lang="en-GB"/>
        </a:p>
      </dgm:t>
    </dgm:pt>
    <dgm:pt modelId="{F07A7686-F11F-45F4-8AB2-3362B8C0038F}">
      <dgm:prSet/>
      <dgm:spPr/>
      <dgm:t>
        <a:bodyPr/>
        <a:lstStyle/>
        <a:p>
          <a:pPr rtl="0"/>
          <a:r>
            <a:rPr lang="en-GB" dirty="0" smtClean="0"/>
            <a:t>Clinical record of training and follow up</a:t>
          </a:r>
        </a:p>
      </dgm:t>
    </dgm:pt>
    <dgm:pt modelId="{7F4E54FA-B487-4108-8AA6-357BD7E2BE2D}" type="parTrans" cxnId="{4ED53545-3D6E-4396-A4E6-D60D651CD249}">
      <dgm:prSet/>
      <dgm:spPr/>
      <dgm:t>
        <a:bodyPr/>
        <a:lstStyle/>
        <a:p>
          <a:endParaRPr lang="en-GB"/>
        </a:p>
      </dgm:t>
    </dgm:pt>
    <dgm:pt modelId="{30A0D852-45D6-4FB3-B144-362DF765A146}" type="sibTrans" cxnId="{4ED53545-3D6E-4396-A4E6-D60D651CD249}">
      <dgm:prSet/>
      <dgm:spPr/>
      <dgm:t>
        <a:bodyPr/>
        <a:lstStyle/>
        <a:p>
          <a:endParaRPr lang="en-GB"/>
        </a:p>
      </dgm:t>
    </dgm:pt>
    <dgm:pt modelId="{87D8221B-9626-481A-8800-A744D9F89C4F}" type="pres">
      <dgm:prSet presAssocID="{A606921D-D128-40CF-850B-9B4A85E5339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634968D7-D938-46B6-9726-A1FD668470A1}" type="pres">
      <dgm:prSet presAssocID="{D8301C09-6765-473F-AFCC-69C1CE46DB2C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D8392A3-2771-4909-91AB-37C0C1FC3676}" type="pres">
      <dgm:prSet presAssocID="{75D05D3F-B2CA-4A6A-A536-732C01A37CB4}" presName="spacer" presStyleCnt="0"/>
      <dgm:spPr/>
    </dgm:pt>
    <dgm:pt modelId="{560AA38A-4E54-48D8-B591-B7F1F7BB0D6F}" type="pres">
      <dgm:prSet presAssocID="{13345778-6D9B-46AD-9E5F-75CD62352FE2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45D9BF7-9201-4EC3-975A-67D632E872AF}" type="pres">
      <dgm:prSet presAssocID="{E43C7DCB-28FF-4909-BBC1-2F61F707F983}" presName="spacer" presStyleCnt="0"/>
      <dgm:spPr/>
    </dgm:pt>
    <dgm:pt modelId="{B54B46B2-6A50-4ED3-AB42-BABB54D4693A}" type="pres">
      <dgm:prSet presAssocID="{8D47AB15-EBB7-40B2-9147-9E1B56E72688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D77BF81-020F-4DB8-B477-C85A00252E28}" type="pres">
      <dgm:prSet presAssocID="{5C4B5D8C-68CF-4BBA-815B-DA4041461989}" presName="spacer" presStyleCnt="0"/>
      <dgm:spPr/>
    </dgm:pt>
    <dgm:pt modelId="{F12DC0C1-5F94-4E13-B848-2A5B40BE46AD}" type="pres">
      <dgm:prSet presAssocID="{F07A7686-F11F-45F4-8AB2-3362B8C0038F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7FB58DE0-6E8C-45F7-B546-F4AD3339B27C}" type="presOf" srcId="{13345778-6D9B-46AD-9E5F-75CD62352FE2}" destId="{560AA38A-4E54-48D8-B591-B7F1F7BB0D6F}" srcOrd="0" destOrd="0" presId="urn:microsoft.com/office/officeart/2005/8/layout/vList2"/>
    <dgm:cxn modelId="{83527954-2DB9-4415-B2D7-BF9510F540AB}" type="presOf" srcId="{D8301C09-6765-473F-AFCC-69C1CE46DB2C}" destId="{634968D7-D938-46B6-9726-A1FD668470A1}" srcOrd="0" destOrd="0" presId="urn:microsoft.com/office/officeart/2005/8/layout/vList2"/>
    <dgm:cxn modelId="{5A33A63C-764C-49A2-8248-CBFC6220EA85}" type="presOf" srcId="{F07A7686-F11F-45F4-8AB2-3362B8C0038F}" destId="{F12DC0C1-5F94-4E13-B848-2A5B40BE46AD}" srcOrd="0" destOrd="0" presId="urn:microsoft.com/office/officeart/2005/8/layout/vList2"/>
    <dgm:cxn modelId="{02BF004B-44E7-4781-B796-B9EB6D56EEF9}" type="presOf" srcId="{8D47AB15-EBB7-40B2-9147-9E1B56E72688}" destId="{B54B46B2-6A50-4ED3-AB42-BABB54D4693A}" srcOrd="0" destOrd="0" presId="urn:microsoft.com/office/officeart/2005/8/layout/vList2"/>
    <dgm:cxn modelId="{4ED53545-3D6E-4396-A4E6-D60D651CD249}" srcId="{A606921D-D128-40CF-850B-9B4A85E5339F}" destId="{F07A7686-F11F-45F4-8AB2-3362B8C0038F}" srcOrd="3" destOrd="0" parTransId="{7F4E54FA-B487-4108-8AA6-357BD7E2BE2D}" sibTransId="{30A0D852-45D6-4FB3-B144-362DF765A146}"/>
    <dgm:cxn modelId="{972C8427-AF31-409C-A8C4-4983CF4E27D4}" type="presOf" srcId="{A606921D-D128-40CF-850B-9B4A85E5339F}" destId="{87D8221B-9626-481A-8800-A744D9F89C4F}" srcOrd="0" destOrd="0" presId="urn:microsoft.com/office/officeart/2005/8/layout/vList2"/>
    <dgm:cxn modelId="{012C7EC4-72C1-436B-B33C-ED41C24836F7}" srcId="{A606921D-D128-40CF-850B-9B4A85E5339F}" destId="{13345778-6D9B-46AD-9E5F-75CD62352FE2}" srcOrd="1" destOrd="0" parTransId="{B3962F71-702A-445E-BDDB-2F40FE2729D0}" sibTransId="{E43C7DCB-28FF-4909-BBC1-2F61F707F983}"/>
    <dgm:cxn modelId="{491E7D78-D27E-421E-8420-DCFE2D10A5F7}" srcId="{A606921D-D128-40CF-850B-9B4A85E5339F}" destId="{D8301C09-6765-473F-AFCC-69C1CE46DB2C}" srcOrd="0" destOrd="0" parTransId="{F1074A1F-12C3-40BD-B0FB-ADDAB21191D8}" sibTransId="{75D05D3F-B2CA-4A6A-A536-732C01A37CB4}"/>
    <dgm:cxn modelId="{E4D87D57-4F5E-4627-BBA3-5DBE322C1F77}" srcId="{A606921D-D128-40CF-850B-9B4A85E5339F}" destId="{8D47AB15-EBB7-40B2-9147-9E1B56E72688}" srcOrd="2" destOrd="0" parTransId="{478C7872-47EB-4F56-97F6-988E5B3B5E6F}" sibTransId="{5C4B5D8C-68CF-4BBA-815B-DA4041461989}"/>
    <dgm:cxn modelId="{F4D7E4AC-3717-406A-8434-0D4780A64395}" type="presParOf" srcId="{87D8221B-9626-481A-8800-A744D9F89C4F}" destId="{634968D7-D938-46B6-9726-A1FD668470A1}" srcOrd="0" destOrd="0" presId="urn:microsoft.com/office/officeart/2005/8/layout/vList2"/>
    <dgm:cxn modelId="{DC1E1995-FF3D-4284-8A98-891584D7D6FF}" type="presParOf" srcId="{87D8221B-9626-481A-8800-A744D9F89C4F}" destId="{7D8392A3-2771-4909-91AB-37C0C1FC3676}" srcOrd="1" destOrd="0" presId="urn:microsoft.com/office/officeart/2005/8/layout/vList2"/>
    <dgm:cxn modelId="{A51CF7BF-3642-41EE-8480-7D4A4509C26A}" type="presParOf" srcId="{87D8221B-9626-481A-8800-A744D9F89C4F}" destId="{560AA38A-4E54-48D8-B591-B7F1F7BB0D6F}" srcOrd="2" destOrd="0" presId="urn:microsoft.com/office/officeart/2005/8/layout/vList2"/>
    <dgm:cxn modelId="{92427B43-B459-4ACC-B00C-F410D2CBC31B}" type="presParOf" srcId="{87D8221B-9626-481A-8800-A744D9F89C4F}" destId="{C45D9BF7-9201-4EC3-975A-67D632E872AF}" srcOrd="3" destOrd="0" presId="urn:microsoft.com/office/officeart/2005/8/layout/vList2"/>
    <dgm:cxn modelId="{AA2A1E2D-5C76-496A-A088-29C147901F13}" type="presParOf" srcId="{87D8221B-9626-481A-8800-A744D9F89C4F}" destId="{B54B46B2-6A50-4ED3-AB42-BABB54D4693A}" srcOrd="4" destOrd="0" presId="urn:microsoft.com/office/officeart/2005/8/layout/vList2"/>
    <dgm:cxn modelId="{9FBF1919-E9D0-4187-ABBE-1E2C7F1EFB8F}" type="presParOf" srcId="{87D8221B-9626-481A-8800-A744D9F89C4F}" destId="{3D77BF81-020F-4DB8-B477-C85A00252E28}" srcOrd="5" destOrd="0" presId="urn:microsoft.com/office/officeart/2005/8/layout/vList2"/>
    <dgm:cxn modelId="{CE693B7F-800E-4F99-9E26-6D3E7FEACE7E}" type="presParOf" srcId="{87D8221B-9626-481A-8800-A744D9F89C4F}" destId="{F12DC0C1-5F94-4E13-B848-2A5B40BE46AD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4968D7-D938-46B6-9726-A1FD668470A1}">
      <dsp:nvSpPr>
        <dsp:cNvPr id="0" name=""/>
        <dsp:cNvSpPr/>
      </dsp:nvSpPr>
      <dsp:spPr>
        <a:xfrm>
          <a:off x="0" y="73043"/>
          <a:ext cx="3240360" cy="57914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/>
            <a:t>For all new patients starting on Peristeen</a:t>
          </a:r>
          <a:endParaRPr lang="en-GB" sz="1500" kern="1200" dirty="0"/>
        </a:p>
      </dsp:txBody>
      <dsp:txXfrm>
        <a:off x="28272" y="101315"/>
        <a:ext cx="3183816" cy="522605"/>
      </dsp:txXfrm>
    </dsp:sp>
    <dsp:sp modelId="{560AA38A-4E54-48D8-B591-B7F1F7BB0D6F}">
      <dsp:nvSpPr>
        <dsp:cNvPr id="0" name=""/>
        <dsp:cNvSpPr/>
      </dsp:nvSpPr>
      <dsp:spPr>
        <a:xfrm>
          <a:off x="0" y="695393"/>
          <a:ext cx="3240360" cy="57914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/>
            <a:t>Can be used in clinic or the community</a:t>
          </a:r>
        </a:p>
      </dsp:txBody>
      <dsp:txXfrm>
        <a:off x="28272" y="723665"/>
        <a:ext cx="3183816" cy="522605"/>
      </dsp:txXfrm>
    </dsp:sp>
    <dsp:sp modelId="{B54B46B2-6A50-4ED3-AB42-BABB54D4693A}">
      <dsp:nvSpPr>
        <dsp:cNvPr id="0" name=""/>
        <dsp:cNvSpPr/>
      </dsp:nvSpPr>
      <dsp:spPr>
        <a:xfrm>
          <a:off x="0" y="1317744"/>
          <a:ext cx="3240360" cy="57914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/>
            <a:t>Stored in patients notes</a:t>
          </a:r>
          <a:endParaRPr lang="en-GB" sz="1500" kern="1200" dirty="0"/>
        </a:p>
      </dsp:txBody>
      <dsp:txXfrm>
        <a:off x="28272" y="1346016"/>
        <a:ext cx="3183816" cy="522605"/>
      </dsp:txXfrm>
    </dsp:sp>
    <dsp:sp modelId="{F12DC0C1-5F94-4E13-B848-2A5B40BE46AD}">
      <dsp:nvSpPr>
        <dsp:cNvPr id="0" name=""/>
        <dsp:cNvSpPr/>
      </dsp:nvSpPr>
      <dsp:spPr>
        <a:xfrm>
          <a:off x="0" y="1940094"/>
          <a:ext cx="3240360" cy="57914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/>
            <a:t>Clinical record of training and follow up</a:t>
          </a:r>
        </a:p>
      </dsp:txBody>
      <dsp:txXfrm>
        <a:off x="28272" y="1968366"/>
        <a:ext cx="3183816" cy="5226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939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endParaRPr lang="en-US" dirty="0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" y="746125"/>
            <a:ext cx="6623050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562" y="4721186"/>
            <a:ext cx="5444490" cy="4472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939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A6DCC2FD-5590-45B0-9304-F5328BE63FE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1784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>
                <a:solidFill>
                  <a:prstClr val="black"/>
                </a:solidFill>
              </a:rPr>
              <a:pPr/>
              <a:t>1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40995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31558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20674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 descr="U:\Coloplast\Jobs\4002_PowerPoint skabelon tilpasninger\Received\Work\business area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882" y="4623419"/>
            <a:ext cx="951147" cy="262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U:\Coloplast\Jobs\4002_PowerPoint skabelon tilpasninger\Received\Work\CPlogo_Small_Blue_RGB_300.emf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333"/>
          <a:stretch/>
        </p:blipFill>
        <p:spPr bwMode="auto">
          <a:xfrm>
            <a:off x="7107379" y="4688814"/>
            <a:ext cx="1531796" cy="25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bmkFPPicture" descr="Coloplast_Nature_Abstracts_02.jpg"/>
          <p:cNvPicPr>
            <a:picLocks/>
          </p:cNvPicPr>
          <p:nvPr userDrawn="1"/>
        </p:nvPicPr>
        <p:blipFill rotWithShape="1">
          <a:blip r:embed="rId4"/>
          <a:srcRect r="-23" b="24389"/>
          <a:stretch/>
        </p:blipFill>
        <p:spPr>
          <a:xfrm>
            <a:off x="0" y="0"/>
            <a:ext cx="8639999" cy="4475561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 bwMode="auto">
          <a:xfrm>
            <a:off x="0" y="3318319"/>
            <a:ext cx="8640000" cy="1155600"/>
          </a:xfrm>
          <a:prstGeom prst="rect">
            <a:avLst/>
          </a:prstGeom>
          <a:solidFill>
            <a:srgbClr val="00B0CA">
              <a:alpha val="8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noProof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bmkFldName"/>
          <p:cNvSpPr txBox="1"/>
          <p:nvPr userDrawn="1"/>
        </p:nvSpPr>
        <p:spPr>
          <a:xfrm>
            <a:off x="504000" y="4149919"/>
            <a:ext cx="763200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1600" noProof="0" smtClean="0">
              <a:solidFill>
                <a:schemeClr val="bg1"/>
              </a:solidFill>
            </a:endParaRPr>
          </a:p>
        </p:txBody>
      </p:sp>
      <p:sp>
        <p:nvSpPr>
          <p:cNvPr id="4098" name="Title 4097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504000" y="3453319"/>
            <a:ext cx="7632000" cy="270000"/>
          </a:xfrm>
        </p:spPr>
        <p:txBody>
          <a:bodyPr anchor="b" anchorCtr="0"/>
          <a:lstStyle>
            <a:lvl1pPr>
              <a:lnSpc>
                <a:spcPts val="2900"/>
              </a:lnSpc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Presentation title</a:t>
            </a:r>
            <a:endParaRPr lang="en-GB" noProof="0" dirty="0"/>
          </a:p>
        </p:txBody>
      </p:sp>
      <p:sp>
        <p:nvSpPr>
          <p:cNvPr id="4099" name="Subtitle 4098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504000" y="3736819"/>
            <a:ext cx="7632000" cy="270000"/>
          </a:xfrm>
        </p:spPr>
        <p:txBody>
          <a:bodyPr/>
          <a:lstStyle>
            <a:lvl1pPr marL="0" indent="0">
              <a:lnSpc>
                <a:spcPts val="1900"/>
              </a:lnSpc>
              <a:spcBef>
                <a:spcPct val="0"/>
              </a:spcBef>
              <a:buFontTx/>
              <a:buNone/>
              <a:defRPr sz="1600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Presentation subtitle</a:t>
            </a:r>
            <a:endParaRPr lang="en-GB" noProof="0" dirty="0"/>
          </a:p>
        </p:txBody>
      </p:sp>
      <p:sp>
        <p:nvSpPr>
          <p:cNvPr id="4127" name="Rectangle 3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2304000" y="4806000"/>
            <a:ext cx="1152000" cy="76200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 smtClean="0"/>
              <a:t>Page </a:t>
            </a:r>
            <a:fld id="{887756B2-0F5F-488B-B360-E5187770A516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34" name="bmkFld10PresentationTitle"/>
          <p:cNvSpPr txBox="1"/>
          <p:nvPr userDrawn="1"/>
        </p:nvSpPr>
        <p:spPr>
          <a:xfrm>
            <a:off x="2304000" y="4702861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dirty="0" smtClean="0">
              <a:solidFill>
                <a:schemeClr val="bg2"/>
              </a:solidFill>
            </a:endParaRPr>
          </a:p>
        </p:txBody>
      </p:sp>
      <p:sp>
        <p:nvSpPr>
          <p:cNvPr id="35" name="bmkFld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spcBef>
                <a:spcPts val="300"/>
              </a:spcBef>
              <a:defRPr/>
            </a:lvl2pPr>
            <a:lvl3pPr>
              <a:spcBef>
                <a:spcPts val="300"/>
              </a:spcBef>
              <a:defRPr/>
            </a:lvl3pPr>
            <a:lvl4pPr>
              <a:spcBef>
                <a:spcPts val="300"/>
              </a:spcBef>
              <a:defRPr/>
            </a:lvl4pPr>
            <a:lvl5pPr>
              <a:spcBef>
                <a:spcPts val="300"/>
              </a:spcBef>
              <a:defRPr/>
            </a:lvl5pPr>
            <a:lvl6pPr>
              <a:spcBef>
                <a:spcPts val="300"/>
              </a:spcBef>
              <a:defRPr baseline="0"/>
            </a:lvl6pPr>
            <a:lvl7pPr>
              <a:spcBef>
                <a:spcPts val="300"/>
              </a:spcBef>
              <a:buFont typeface="Arial" pitchFamily="34" charset="0"/>
              <a:buChar char="•"/>
              <a:defRPr baseline="0"/>
            </a:lvl7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2F4432FF-5EA5-4C7F-B1F8-4542D993CF2D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3" name="bmkFld2PresentationTitle"/>
          <p:cNvSpPr txBox="1"/>
          <p:nvPr userDrawn="1"/>
        </p:nvSpPr>
        <p:spPr>
          <a:xfrm>
            <a:off x="2304000" y="4702861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dirty="0" smtClean="0">
              <a:solidFill>
                <a:schemeClr val="bg2"/>
              </a:solidFill>
            </a:endParaRPr>
          </a:p>
        </p:txBody>
      </p:sp>
      <p:cxnSp>
        <p:nvCxnSpPr>
          <p:cNvPr id="11" name="Straight Connector 10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bmkFld2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999" y="1015604"/>
            <a:ext cx="8136000" cy="3426619"/>
          </a:xfrm>
        </p:spPr>
        <p:txBody>
          <a:bodyPr/>
          <a:lstStyle>
            <a:lvl1pPr marL="0" indent="0">
              <a:lnSpc>
                <a:spcPct val="97000"/>
              </a:lnSpc>
              <a:spcBef>
                <a:spcPts val="0"/>
              </a:spcBef>
              <a:buNone/>
              <a:tabLst/>
              <a:defRPr sz="1800" baseline="0"/>
            </a:lvl1pPr>
            <a:lvl2pPr marL="0" indent="0">
              <a:lnSpc>
                <a:spcPts val="1920"/>
              </a:lnSpc>
              <a:spcBef>
                <a:spcPts val="0"/>
              </a:spcBef>
              <a:buNone/>
              <a:defRPr sz="1600" baseline="0"/>
            </a:lvl2pPr>
            <a:lvl3pPr marL="0" indent="0">
              <a:lnSpc>
                <a:spcPts val="1920"/>
              </a:lnSpc>
              <a:spcBef>
                <a:spcPts val="0"/>
              </a:spcBef>
              <a:buNone/>
              <a:tabLst/>
              <a:defRPr sz="1600" baseline="0"/>
            </a:lvl3pPr>
            <a:lvl4pPr marL="0" indent="0">
              <a:lnSpc>
                <a:spcPts val="1920"/>
              </a:lnSpc>
              <a:spcBef>
                <a:spcPts val="0"/>
              </a:spcBef>
              <a:buNone/>
              <a:defRPr sz="1600" baseline="0"/>
            </a:lvl4pPr>
            <a:lvl5pPr marL="0" indent="0">
              <a:lnSpc>
                <a:spcPts val="1920"/>
              </a:lnSpc>
              <a:spcBef>
                <a:spcPts val="0"/>
              </a:spcBef>
              <a:buNone/>
              <a:defRPr sz="1600" baseline="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2F4432FF-5EA5-4C7F-B1F8-4542D993CF2D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0" name="bmkFld3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2" name="bmkFld3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4" name="Straight Connector 13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999" y="1015604"/>
            <a:ext cx="3463200" cy="3109997"/>
          </a:xfrm>
        </p:spPr>
        <p:txBody>
          <a:bodyPr/>
          <a:lstStyle>
            <a:lvl1pPr marL="162000" indent="-162000">
              <a:tabLst/>
              <a:defRPr sz="1800"/>
            </a:lvl1pPr>
            <a:lvl2pPr marL="324000">
              <a:spcBef>
                <a:spcPts val="300"/>
              </a:spcBef>
              <a:tabLst/>
              <a:defRPr sz="1600"/>
            </a:lvl2pPr>
            <a:lvl3pPr marL="486000" indent="-162000">
              <a:spcBef>
                <a:spcPts val="300"/>
              </a:spcBef>
              <a:tabLst/>
              <a:defRPr sz="1600"/>
            </a:lvl3pPr>
            <a:lvl4pPr marL="648000">
              <a:spcBef>
                <a:spcPts val="300"/>
              </a:spcBef>
              <a:tabLst/>
              <a:defRPr sz="1600"/>
            </a:lvl4pPr>
            <a:lvl5pPr marL="810000" indent="-162000">
              <a:spcBef>
                <a:spcPts val="300"/>
              </a:spcBef>
              <a:tabLst/>
              <a:defRPr sz="1600" baseline="0"/>
            </a:lvl5pPr>
            <a:lvl6pPr marL="162000">
              <a:defRPr sz="1600"/>
            </a:lvl6pPr>
            <a:lvl7pPr marL="972000" indent="-162000">
              <a:spcBef>
                <a:spcPts val="300"/>
              </a:spcBef>
              <a:buSzPct val="85000"/>
              <a:tabLst/>
              <a:defRPr lang="en-US" sz="1600" baseline="0">
                <a:solidFill>
                  <a:schemeClr val="bg2"/>
                </a:solidFill>
                <a:latin typeface="+mn-lt"/>
              </a:defRPr>
            </a:lvl7pPr>
            <a:lvl8pPr marL="1134000" indent="-162000">
              <a:spcBef>
                <a:spcPts val="300"/>
              </a:spcBef>
              <a:buSzPct val="85000"/>
              <a:tabLst/>
              <a:defRPr lang="en-US" sz="1600" baseline="0">
                <a:solidFill>
                  <a:schemeClr val="bg2"/>
                </a:solidFill>
                <a:latin typeface="+mn-lt"/>
              </a:defRPr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71200" y="1015604"/>
            <a:ext cx="4168800" cy="3109997"/>
          </a:xfrm>
        </p:spPr>
        <p:txBody>
          <a:bodyPr/>
          <a:lstStyle>
            <a:lvl1pPr marL="162000">
              <a:defRPr sz="1800"/>
            </a:lvl1pPr>
            <a:lvl2pPr marL="324000">
              <a:spcBef>
                <a:spcPts val="300"/>
              </a:spcBef>
              <a:defRPr sz="1600"/>
            </a:lvl2pPr>
            <a:lvl3pPr marL="486000">
              <a:spcBef>
                <a:spcPts val="300"/>
              </a:spcBef>
              <a:defRPr sz="1600"/>
            </a:lvl3pPr>
            <a:lvl4pPr marL="648000">
              <a:spcBef>
                <a:spcPts val="300"/>
              </a:spcBef>
              <a:defRPr sz="1600"/>
            </a:lvl4pPr>
            <a:lvl5pPr marL="810000" indent="-162000">
              <a:spcBef>
                <a:spcPts val="300"/>
              </a:spcBef>
              <a:defRPr sz="1600"/>
            </a:lvl5pPr>
            <a:lvl6pPr marL="972000">
              <a:spcBef>
                <a:spcPts val="300"/>
              </a:spcBef>
              <a:defRPr sz="1600"/>
            </a:lvl6pPr>
            <a:lvl7pPr>
              <a:spcBef>
                <a:spcPts val="300"/>
              </a:spcBef>
              <a:buFont typeface="Arial" pitchFamily="34" charset="0"/>
              <a:buChar char="•"/>
              <a:defRPr lang="en-US" sz="1600" smtClean="0">
                <a:solidFill>
                  <a:schemeClr val="bg2"/>
                </a:solidFill>
                <a:latin typeface="+mn-lt"/>
              </a:defRPr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9E1F64D6-41D1-4C6E-9A0C-391134CF5866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1" name="bmkFld4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3" name="bmkFld4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5" name="Straight Connector 14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 smtClean="0"/>
              <a:t>Page </a:t>
            </a:r>
            <a:fld id="{9E8C26A4-B458-44EA-95C6-042A46251F83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504000" y="1015604"/>
            <a:ext cx="8136000" cy="3425897"/>
          </a:xfrm>
        </p:spPr>
        <p:txBody>
          <a:bodyPr/>
          <a:lstStyle/>
          <a:p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0" name="bmkFld5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2" name="bmkFld5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4" name="Straight Connector 13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A9648339-1880-4CA1-A1F8-F52B65A13388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504000" y="378618"/>
            <a:ext cx="8136000" cy="4098006"/>
          </a:xfrm>
        </p:spPr>
        <p:txBody>
          <a:bodyPr/>
          <a:lstStyle/>
          <a:p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9" name="bmkFld7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7" name="bmkFld7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16FF891B-0DCB-4592-A66B-E74CAD9633B9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9" name="bmkFld8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1" name="bmkFld8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3" name="Straight Connector 12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A9648339-1880-4CA1-A1F8-F52B65A13388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7" name="bmkFld9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0" name="bmkFld9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slide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8639175" cy="4470075"/>
          </a:xfrm>
        </p:spPr>
        <p:txBody>
          <a:bodyPr/>
          <a:lstStyle>
            <a:lvl1pPr marL="0" indent="0" algn="ctr">
              <a:buNone/>
              <a:defRPr baseline="0"/>
            </a:lvl1pPr>
          </a:lstStyle>
          <a:p>
            <a:r>
              <a:rPr lang="en-GB" dirty="0" smtClean="0"/>
              <a:t>Insert picture: Select placeholder and insert picture via </a:t>
            </a:r>
            <a:r>
              <a:rPr lang="en-GB" dirty="0" err="1" smtClean="0"/>
              <a:t>ImageShopper</a:t>
            </a:r>
            <a:r>
              <a:rPr lang="en-GB" dirty="0" smtClean="0"/>
              <a:t> or Browse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80100"/>
            <a:ext cx="8640000" cy="791100"/>
          </a:xfrm>
          <a:solidFill>
            <a:srgbClr val="00B0CA">
              <a:alpha val="85000"/>
            </a:srgbClr>
          </a:solidFill>
        </p:spPr>
        <p:txBody>
          <a:bodyPr lIns="504000" tIns="172800" rIns="216000"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 smtClean="0"/>
              <a:t>Page </a:t>
            </a:r>
            <a:fld id="{9E8C26A4-B458-44EA-95C6-042A46251F83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0" name="bmkFld11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6" name="bmkFld10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243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with bullets for colo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auto">
          <a:xfrm>
            <a:off x="0" y="0"/>
            <a:ext cx="8640000" cy="447556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noProof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16FF891B-0DCB-4592-A66B-E74CAD9633B9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03999" y="1015604"/>
            <a:ext cx="7632000" cy="312181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13" name="bmkFld13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9" name="bmkFld12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for colo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auto">
          <a:xfrm>
            <a:off x="0" y="-1"/>
            <a:ext cx="8640000" cy="4475561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noProof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16FF891B-0DCB-4592-A66B-E74CAD9633B9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03999" y="1015604"/>
            <a:ext cx="7632000" cy="3121819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  <a:lvl2pPr marL="0" indent="0">
              <a:buFontTx/>
              <a:buNone/>
              <a:defRPr>
                <a:solidFill>
                  <a:schemeClr val="bg1"/>
                </a:solidFill>
              </a:defRPr>
            </a:lvl2pPr>
            <a:lvl3pPr marL="0" indent="0">
              <a:buFontTx/>
              <a:buNone/>
              <a:defRPr>
                <a:solidFill>
                  <a:schemeClr val="bg1"/>
                </a:solidFill>
              </a:defRPr>
            </a:lvl3pPr>
            <a:lvl4pPr marL="0" indent="0">
              <a:buFontTx/>
              <a:buNone/>
              <a:defRPr>
                <a:solidFill>
                  <a:schemeClr val="bg1"/>
                </a:solidFill>
              </a:defRPr>
            </a:lvl4pPr>
            <a:lvl5pPr marL="0" indent="0">
              <a:buFontTx/>
              <a:buNone/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13" name="bmkFld14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9" name="bmkFld13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ion-Health-His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 smtClean="0"/>
              <a:t>Page </a:t>
            </a:r>
            <a:fld id="{A9648339-1880-4CA1-A1F8-F52B65A13388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1" name="bmkFld15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5" name="bmkFld14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itle two content with 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00" y="914369"/>
            <a:ext cx="3817175" cy="503659"/>
          </a:xfrm>
        </p:spPr>
        <p:txBody>
          <a:bodyPr anchor="b"/>
          <a:lstStyle>
            <a:lvl1pPr marL="0" indent="0">
              <a:lnSpc>
                <a:spcPct val="96000"/>
              </a:lnSpc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999" y="1495425"/>
            <a:ext cx="3817176" cy="264277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4412" y="914400"/>
            <a:ext cx="3815588" cy="503504"/>
          </a:xfrm>
        </p:spPr>
        <p:txBody>
          <a:bodyPr anchor="b"/>
          <a:lstStyle>
            <a:lvl1pPr marL="0" indent="0">
              <a:lnSpc>
                <a:spcPct val="96000"/>
              </a:lnSpc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4412" y="1495425"/>
            <a:ext cx="3815588" cy="264199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noProof="0" smtClean="0"/>
              <a:t>Page </a:t>
            </a:r>
            <a:fld id="{B087C561-5A31-4087-8FFE-8379F507CA49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18" name="Straight Connector 17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bmkFld16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5" name="bmkFld15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equal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1"/>
          </p:nvPr>
        </p:nvSpPr>
        <p:spPr>
          <a:xfrm>
            <a:off x="504000" y="1015603"/>
            <a:ext cx="3815589" cy="3121819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12"/>
          </p:nvPr>
        </p:nvSpPr>
        <p:spPr>
          <a:xfrm>
            <a:off x="4824002" y="1015604"/>
            <a:ext cx="3815174" cy="3121819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 dirty="0" smtClean="0"/>
              <a:t>Page </a:t>
            </a:r>
            <a:fld id="{9E8C26A4-B458-44EA-95C6-042A46251F8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cxnSp>
        <p:nvCxnSpPr>
          <p:cNvPr id="7" name="Straight Connector 6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bmkFld17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2" name="bmkFld16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695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2882" y="378619"/>
            <a:ext cx="8137117" cy="5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title style</a:t>
            </a:r>
            <a:endParaRPr lang="en-GB" noProof="0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2882" y="1015604"/>
            <a:ext cx="8137117" cy="3426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 smtClean="0"/>
          </a:p>
        </p:txBody>
      </p:sp>
      <p:sp>
        <p:nvSpPr>
          <p:cNvPr id="1070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5162" y="4805874"/>
            <a:ext cx="1080000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650">
                <a:solidFill>
                  <a:schemeClr val="bg2"/>
                </a:solidFill>
              </a:defRPr>
            </a:lvl1pPr>
          </a:lstStyle>
          <a:p>
            <a:r>
              <a:rPr lang="en-GB" noProof="0" dirty="0" smtClean="0"/>
              <a:t>Page </a:t>
            </a:r>
            <a:fld id="{9E8C26A4-B458-44EA-95C6-042A46251F8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pic>
        <p:nvPicPr>
          <p:cNvPr id="13" name="Picture 12"/>
          <p:cNvPicPr>
            <a:picLocks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667" t="1" r="-16667" b="1"/>
          <a:stretch/>
        </p:blipFill>
        <p:spPr>
          <a:xfrm>
            <a:off x="503999" y="4672626"/>
            <a:ext cx="953878" cy="198188"/>
          </a:xfrm>
          <a:prstGeom prst="rect">
            <a:avLst/>
          </a:prstGeom>
        </p:spPr>
      </p:pic>
      <p:pic>
        <p:nvPicPr>
          <p:cNvPr id="1028" name="Picture 4"/>
          <p:cNvPicPr>
            <a:picLocks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667" r="-16667"/>
          <a:stretch/>
        </p:blipFill>
        <p:spPr bwMode="auto">
          <a:xfrm>
            <a:off x="505416" y="4672627"/>
            <a:ext cx="951147" cy="197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 descr="U:\Coloplast\Jobs\4002_PowerPoint skabelon tilpasninger\Received\Work\CPlogo_Small_Blue_RGB_300.emf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333"/>
          <a:stretch/>
        </p:blipFill>
        <p:spPr bwMode="auto">
          <a:xfrm>
            <a:off x="7107379" y="4688814"/>
            <a:ext cx="1531796" cy="25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U:\Coloplast\Jobs\4002_PowerPoint skabelon tilpasninger\Received\Work\business area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882" y="4623419"/>
            <a:ext cx="951147" cy="262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52" r:id="rId4"/>
    <p:sldLayoutId id="2147483665" r:id="rId5"/>
    <p:sldLayoutId id="2147483667" r:id="rId6"/>
    <p:sldLayoutId id="2147483654" r:id="rId7"/>
    <p:sldLayoutId id="2147483655" r:id="rId8"/>
    <p:sldLayoutId id="2147483678" r:id="rId9"/>
    <p:sldLayoutId id="2147483676" r:id="rId10"/>
    <p:sldLayoutId id="2147483677" r:id="rId11"/>
    <p:sldLayoutId id="2147483675" r:id="rId12"/>
    <p:sldLayoutId id="2147483672" r:id="rId13"/>
    <p:sldLayoutId id="2147483679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9pPr>
    </p:titleStyle>
    <p:bodyStyle>
      <a:lvl1pPr marL="162000" indent="-162000" algn="l" rtl="0" eaLnBrk="1" fontAlgn="base" hangingPunct="1">
        <a:lnSpc>
          <a:spcPct val="97000"/>
        </a:lnSpc>
        <a:spcBef>
          <a:spcPts val="600"/>
        </a:spcBef>
        <a:spcAft>
          <a:spcPct val="0"/>
        </a:spcAft>
        <a:buSzPct val="85000"/>
        <a:buChar char="•"/>
        <a:tabLst/>
        <a:defRPr>
          <a:solidFill>
            <a:schemeClr val="bg2"/>
          </a:solidFill>
          <a:latin typeface="+mn-lt"/>
          <a:ea typeface="+mn-ea"/>
          <a:cs typeface="+mn-cs"/>
        </a:defRPr>
      </a:lvl1pPr>
      <a:lvl2pPr marL="324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sz="1600">
          <a:solidFill>
            <a:schemeClr val="bg2"/>
          </a:solidFill>
          <a:latin typeface="+mn-lt"/>
        </a:defRPr>
      </a:lvl2pPr>
      <a:lvl3pPr marL="486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sz="1600">
          <a:solidFill>
            <a:schemeClr val="bg2"/>
          </a:solidFill>
          <a:latin typeface="+mn-lt"/>
        </a:defRPr>
      </a:lvl3pPr>
      <a:lvl4pPr marL="648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sz="1600">
          <a:solidFill>
            <a:schemeClr val="bg2"/>
          </a:solidFill>
          <a:latin typeface="+mn-lt"/>
        </a:defRPr>
      </a:lvl4pPr>
      <a:lvl5pPr marL="810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sz="1600">
          <a:solidFill>
            <a:schemeClr val="bg2"/>
          </a:solidFill>
          <a:latin typeface="+mn-lt"/>
        </a:defRPr>
      </a:lvl5pPr>
      <a:lvl6pPr marL="972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lang="en-US" sz="1600" dirty="0" smtClean="0">
          <a:solidFill>
            <a:schemeClr val="bg2"/>
          </a:solidFill>
          <a:latin typeface="+mn-lt"/>
        </a:defRPr>
      </a:lvl6pPr>
      <a:lvl7pPr marL="1134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lang="en-US" sz="1600" dirty="0" smtClean="0">
          <a:solidFill>
            <a:schemeClr val="bg2"/>
          </a:solidFill>
          <a:latin typeface="+mn-lt"/>
        </a:defRPr>
      </a:lvl7pPr>
      <a:lvl8pPr marL="2278063" indent="-177800" algn="l" rtl="0" eaLnBrk="1" fontAlgn="base" hangingPunct="1">
        <a:spcBef>
          <a:spcPct val="30000"/>
        </a:spcBef>
        <a:spcAft>
          <a:spcPct val="0"/>
        </a:spcAft>
        <a:buChar char="•"/>
        <a:tabLst>
          <a:tab pos="176213" algn="l"/>
        </a:tabLst>
        <a:defRPr>
          <a:solidFill>
            <a:schemeClr val="tx1"/>
          </a:solidFill>
          <a:latin typeface="+mn-lt"/>
        </a:defRPr>
      </a:lvl8pPr>
      <a:lvl9pPr marL="2735263" indent="-177800" algn="l" rtl="0" eaLnBrk="1" fontAlgn="base" hangingPunct="1">
        <a:spcBef>
          <a:spcPct val="30000"/>
        </a:spcBef>
        <a:spcAft>
          <a:spcPct val="0"/>
        </a:spcAft>
        <a:buChar char="•"/>
        <a:tabLst>
          <a:tab pos="176213" algn="l"/>
        </a:tabLs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560189" y="3592053"/>
            <a:ext cx="5724000" cy="437859"/>
          </a:xfrm>
        </p:spPr>
        <p:txBody>
          <a:bodyPr>
            <a:normAutofit/>
          </a:bodyPr>
          <a:lstStyle/>
          <a:p>
            <a:pPr lvl="0"/>
            <a:r>
              <a:rPr lang="en-GB" dirty="0" smtClean="0"/>
              <a:t>Bowel assessment</a:t>
            </a:r>
            <a:endParaRPr lang="en-GB" dirty="0"/>
          </a:p>
        </p:txBody>
      </p:sp>
      <p:sp>
        <p:nvSpPr>
          <p:cNvPr id="6" name="bmkHeader"/>
          <p:cNvSpPr txBox="1"/>
          <p:nvPr/>
        </p:nvSpPr>
        <p:spPr>
          <a:xfrm>
            <a:off x="1521000" y="60072"/>
            <a:ext cx="5724000" cy="2565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endParaRPr lang="en-GB" sz="675" dirty="0">
              <a:solidFill>
                <a:srgbClr val="00B0CA"/>
              </a:solidFill>
            </a:endParaRPr>
          </a:p>
        </p:txBody>
      </p:sp>
      <p:sp>
        <p:nvSpPr>
          <p:cNvPr id="10" name="bmkFldPresentationTitle"/>
          <p:cNvSpPr txBox="1">
            <a:spLocks/>
          </p:cNvSpPr>
          <p:nvPr/>
        </p:nvSpPr>
        <p:spPr bwMode="auto">
          <a:xfrm>
            <a:off x="1521000" y="3867924"/>
            <a:ext cx="5724000" cy="27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2175"/>
              </a:lnSpc>
              <a:defRPr/>
            </a:pPr>
            <a:endParaRPr lang="en-GB" kern="0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80266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Bowel Assessment : What is required?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/>
              <a:t>Hospital</a:t>
            </a:r>
            <a:r>
              <a:rPr lang="en-GB" dirty="0" smtClean="0"/>
              <a:t>: Colorectal nurse / Continence Nurse or </a:t>
            </a:r>
            <a:r>
              <a:rPr lang="en-GB" dirty="0" err="1" smtClean="0"/>
              <a:t>physio</a:t>
            </a:r>
            <a:r>
              <a:rPr lang="en-GB" dirty="0" smtClean="0"/>
              <a:t> / Stoma care Nurse</a:t>
            </a:r>
          </a:p>
          <a:p>
            <a:r>
              <a:rPr lang="en-GB" dirty="0" smtClean="0"/>
              <a:t>Colorectal surgeon or gastroenterologist</a:t>
            </a:r>
          </a:p>
          <a:p>
            <a:r>
              <a:rPr lang="en-GB" dirty="0" smtClean="0"/>
              <a:t>Bowel assessment tool</a:t>
            </a:r>
          </a:p>
          <a:p>
            <a:pPr>
              <a:buNone/>
            </a:pPr>
            <a:endParaRPr lang="en-GB" dirty="0" smtClean="0"/>
          </a:p>
          <a:p>
            <a:r>
              <a:rPr lang="en-GB" b="1" dirty="0" smtClean="0"/>
              <a:t>Community</a:t>
            </a:r>
            <a:r>
              <a:rPr lang="en-GB" dirty="0" smtClean="0"/>
              <a:t>: Continence Advisor / GP / District Nurse</a:t>
            </a:r>
          </a:p>
          <a:p>
            <a:r>
              <a:rPr lang="en-GB" dirty="0" smtClean="0"/>
              <a:t>GP to prescribe</a:t>
            </a:r>
          </a:p>
          <a:p>
            <a:r>
              <a:rPr lang="en-GB" dirty="0" smtClean="0"/>
              <a:t>Bowel assessment tool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8087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Peristeen Assessment tool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2871000" y="4797900"/>
            <a:ext cx="810000" cy="76200"/>
          </a:xfrm>
          <a:prstGeom prst="rect">
            <a:avLst/>
          </a:prstGeom>
        </p:spPr>
        <p:txBody>
          <a:bodyPr/>
          <a:lstStyle/>
          <a:p>
            <a:endParaRPr lang="en-GB" noProof="0" dirty="0"/>
          </a:p>
        </p:txBody>
      </p:sp>
      <p:graphicFrame>
        <p:nvGraphicFramePr>
          <p:cNvPr id="7" name="Diagram 6"/>
          <p:cNvGraphicFramePr/>
          <p:nvPr/>
        </p:nvGraphicFramePr>
        <p:xfrm>
          <a:off x="1601670" y="1329612"/>
          <a:ext cx="3240360" cy="2592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Picture 7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36096" y="1491630"/>
            <a:ext cx="1998222" cy="275430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1312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ELDS" val="PresentationTitle*PresentationSubtitle*DateOfPresentation*Name"/>
  <p:tag name="SDNEW" val="True"/>
</p:tagLst>
</file>

<file path=ppt/theme/theme1.xml><?xml version="1.0" encoding="utf-8"?>
<a:theme xmlns:a="http://schemas.openxmlformats.org/drawingml/2006/main" name="Corporate 16_9">
  <a:themeElements>
    <a:clrScheme name="Coloplast Corporate">
      <a:dk1>
        <a:srgbClr val="000000"/>
      </a:dk1>
      <a:lt1>
        <a:srgbClr val="FFFFFF"/>
      </a:lt1>
      <a:dk2>
        <a:srgbClr val="00B0CA"/>
      </a:dk2>
      <a:lt2>
        <a:srgbClr val="535353"/>
      </a:lt2>
      <a:accent1>
        <a:srgbClr val="E0684B"/>
      </a:accent1>
      <a:accent2>
        <a:srgbClr val="B8CF95"/>
      </a:accent2>
      <a:accent3>
        <a:srgbClr val="AFADC3"/>
      </a:accent3>
      <a:accent4>
        <a:srgbClr val="C7B37F"/>
      </a:accent4>
      <a:accent5>
        <a:srgbClr val="40C4D7"/>
      </a:accent5>
      <a:accent6>
        <a:srgbClr val="6F6F6F"/>
      </a:accent6>
      <a:hlink>
        <a:srgbClr val="25397D"/>
      </a:hlink>
      <a:folHlink>
        <a:srgbClr val="800080"/>
      </a:folHlink>
    </a:clrScheme>
    <a:fontScheme name="Coloplas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>
            <a:lumMod val="85000"/>
          </a:schemeClr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72000" tIns="72000" rIns="72000" bIns="72000" numCol="1" rtlCol="0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Arial" charset="0"/>
          </a:defRPr>
        </a:defPPr>
      </a:lstStyle>
    </a:spDef>
    <a:lnDef>
      <a:spPr bwMode="auto">
        <a:solidFill>
          <a:schemeClr val="accent2"/>
        </a:solidFill>
        <a:ln w="6350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square" lIns="0" tIns="0" rIns="0" bIns="0" rtlCol="0">
        <a:spAutoFit/>
      </a:bodyPr>
      <a:lstStyle>
        <a:defPPr>
          <a:defRPr sz="1600" smtClean="0">
            <a:solidFill>
              <a:schemeClr val="bg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otx" id="{9652E34C-7C4F-4A34-9562-492D06E0FA25}" vid="{A426479C-B4F1-4BA3-B13B-5C78AE8C7060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76</Words>
  <Application>Microsoft Office PowerPoint</Application>
  <PresentationFormat>On-screen Show (16:9)</PresentationFormat>
  <Paragraphs>17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Arial</vt:lpstr>
      <vt:lpstr>Corporate 16_9</vt:lpstr>
      <vt:lpstr>Bowel assessment</vt:lpstr>
      <vt:lpstr>Bowel Assessment : What is required?</vt:lpstr>
      <vt:lpstr>Peristeen Assessment tool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2015-11-24T16:43:01Z</dcterms:created>
  <dcterms:modified xsi:type="dcterms:W3CDTF">2015-11-24T16:43:17Z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">
    <vt:lpwstr>www.skabelondesign.com</vt:lpwstr>
  </property>
</Properties>
</file>