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2"/>
  </p:notesMasterIdLst>
  <p:sldIdLst>
    <p:sldId id="29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</p:sldIdLst>
  <p:sldSz cx="9144000" cy="5143500" type="screen16x9"/>
  <p:notesSz cx="6805613" cy="9939338"/>
  <p:custDataLst>
    <p:tags r:id="rId2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700" autoAdjust="0"/>
  </p:normalViewPr>
  <p:slideViewPr>
    <p:cSldViewPr snapToObjects="1">
      <p:cViewPr varScale="1">
        <p:scale>
          <a:sx n="109" d="100"/>
          <a:sy n="109" d="100"/>
        </p:scale>
        <p:origin x="91" y="8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A8BD57-14B5-40A5-9DE2-C3A1325E11AD}" type="doc">
      <dgm:prSet loTypeId="urn:microsoft.com/office/officeart/2005/8/layout/hierarchy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7C8AF6B8-4538-4FE8-B55E-0CE3A8B55026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400" b="1" dirty="0" smtClean="0">
              <a:solidFill>
                <a:schemeClr val="tx1"/>
              </a:solidFill>
            </a:rPr>
            <a:t>Reflex/manual stimulation</a:t>
          </a:r>
        </a:p>
      </dgm:t>
    </dgm:pt>
    <dgm:pt modelId="{97620656-7CAF-45CD-A1BF-4E3F7121B0EE}" type="parTrans" cxnId="{C757C5F5-EA63-4296-9178-29BB6EB8A25F}">
      <dgm:prSet/>
      <dgm:spPr/>
      <dgm:t>
        <a:bodyPr/>
        <a:lstStyle/>
        <a:p>
          <a:endParaRPr lang="en-GB">
            <a:solidFill>
              <a:schemeClr val="bg2"/>
            </a:solidFill>
          </a:endParaRPr>
        </a:p>
      </dgm:t>
    </dgm:pt>
    <dgm:pt modelId="{D6DEC672-BAC7-4B5E-9833-EAC6B80E1836}" type="sibTrans" cxnId="{C757C5F5-EA63-4296-9178-29BB6EB8A25F}">
      <dgm:prSet/>
      <dgm:spPr/>
      <dgm:t>
        <a:bodyPr/>
        <a:lstStyle/>
        <a:p>
          <a:endParaRPr lang="en-GB">
            <a:solidFill>
              <a:schemeClr val="bg2"/>
            </a:solidFill>
          </a:endParaRPr>
        </a:p>
      </dgm:t>
    </dgm:pt>
    <dgm:pt modelId="{049DF219-751A-4F03-8D80-C478E0FE1809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400" b="1" dirty="0" smtClean="0">
            <a:solidFill>
              <a:schemeClr val="bg2"/>
            </a:solidFill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a-DK" sz="1400" b="1" dirty="0" smtClean="0">
              <a:solidFill>
                <a:schemeClr val="tx1"/>
              </a:solidFill>
            </a:rPr>
            <a:t>Indwelling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a-DK" sz="1400" b="1" dirty="0" smtClean="0">
              <a:solidFill>
                <a:schemeClr val="tx1"/>
              </a:solidFill>
            </a:rPr>
            <a:t>Suprapubic</a:t>
          </a:r>
        </a:p>
        <a:p>
          <a:pPr marL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lang="da-DK" sz="1400" b="1" dirty="0" smtClean="0">
              <a:solidFill>
                <a:schemeClr val="tx1"/>
              </a:solidFill>
            </a:rPr>
            <a:t>Catheter</a:t>
          </a:r>
          <a:endParaRPr lang="en-GB" sz="1400" b="1" dirty="0" smtClean="0">
            <a:solidFill>
              <a:schemeClr val="tx1"/>
            </a:solidFill>
          </a:endParaRPr>
        </a:p>
      </dgm:t>
    </dgm:pt>
    <dgm:pt modelId="{776BE78A-478F-401A-9521-C7F0EEDEEE4D}" type="parTrans" cxnId="{2D6DBD4F-60F4-4814-883B-8950239A6966}">
      <dgm:prSet/>
      <dgm:spPr/>
      <dgm:t>
        <a:bodyPr/>
        <a:lstStyle/>
        <a:p>
          <a:endParaRPr lang="en-GB">
            <a:solidFill>
              <a:schemeClr val="bg2"/>
            </a:solidFill>
          </a:endParaRPr>
        </a:p>
      </dgm:t>
    </dgm:pt>
    <dgm:pt modelId="{F775E1BF-74F3-4AEB-9100-E24780EF3602}" type="sibTrans" cxnId="{2D6DBD4F-60F4-4814-883B-8950239A6966}">
      <dgm:prSet/>
      <dgm:spPr/>
      <dgm:t>
        <a:bodyPr/>
        <a:lstStyle/>
        <a:p>
          <a:endParaRPr lang="en-GB">
            <a:solidFill>
              <a:schemeClr val="bg2"/>
            </a:solidFill>
          </a:endParaRPr>
        </a:p>
      </dgm:t>
    </dgm:pt>
    <dgm:pt modelId="{7DEA6CCB-47F8-4502-8CF2-DC00684C1DFE}">
      <dgm:prSet phldrT="[Text]" custT="1"/>
      <dgm:spPr/>
      <dgm:t>
        <a:bodyPr/>
        <a:lstStyle/>
        <a:p>
          <a:r>
            <a:rPr lang="da-DK" sz="1400" b="1" dirty="0" smtClean="0">
              <a:solidFill>
                <a:schemeClr val="tx1"/>
              </a:solidFill>
            </a:rPr>
            <a:t>Indwelling</a:t>
          </a:r>
        </a:p>
        <a:p>
          <a:r>
            <a:rPr lang="da-DK" sz="1400" b="1" dirty="0" smtClean="0">
              <a:solidFill>
                <a:schemeClr val="tx1"/>
              </a:solidFill>
            </a:rPr>
            <a:t>Urethral Catheter</a:t>
          </a:r>
        </a:p>
      </dgm:t>
    </dgm:pt>
    <dgm:pt modelId="{F7AD4226-0109-4A55-BA27-8B42FBB74613}" type="parTrans" cxnId="{9430BCB6-296C-4EAD-B514-73139B1CD17B}">
      <dgm:prSet/>
      <dgm:spPr/>
      <dgm:t>
        <a:bodyPr/>
        <a:lstStyle/>
        <a:p>
          <a:endParaRPr lang="en-GB">
            <a:solidFill>
              <a:schemeClr val="bg2"/>
            </a:solidFill>
          </a:endParaRPr>
        </a:p>
      </dgm:t>
    </dgm:pt>
    <dgm:pt modelId="{AE75524F-6E9A-4F10-B7ED-31637C84F77D}" type="sibTrans" cxnId="{9430BCB6-296C-4EAD-B514-73139B1CD17B}">
      <dgm:prSet/>
      <dgm:spPr/>
      <dgm:t>
        <a:bodyPr/>
        <a:lstStyle/>
        <a:p>
          <a:endParaRPr lang="en-GB">
            <a:solidFill>
              <a:schemeClr val="bg2"/>
            </a:solidFill>
          </a:endParaRPr>
        </a:p>
      </dgm:t>
    </dgm:pt>
    <dgm:pt modelId="{6D39E2E9-0AA3-4825-A5E3-975289F5B95F}">
      <dgm:prSet phldrT="[Text]" custT="1"/>
      <dgm:spPr>
        <a:ln>
          <a:solidFill>
            <a:srgbClr val="92D050"/>
          </a:solidFill>
        </a:ln>
      </dgm:spPr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en-GB" sz="1400" b="1" dirty="0" smtClean="0">
              <a:solidFill>
                <a:schemeClr val="tx1"/>
              </a:solidFill>
            </a:rPr>
            <a:t>ISC</a:t>
          </a:r>
        </a:p>
      </dgm:t>
    </dgm:pt>
    <dgm:pt modelId="{B9F5375C-C2B3-4BB7-97B7-FEEEE7A6D1F9}" type="parTrans" cxnId="{B9390CB7-0CC1-4EF9-82C8-1D897C29D5F7}">
      <dgm:prSet/>
      <dgm:spPr/>
      <dgm:t>
        <a:bodyPr/>
        <a:lstStyle/>
        <a:p>
          <a:endParaRPr lang="da-DK"/>
        </a:p>
      </dgm:t>
    </dgm:pt>
    <dgm:pt modelId="{EF00F379-7574-436B-8573-2B97A1167AA3}" type="sibTrans" cxnId="{B9390CB7-0CC1-4EF9-82C8-1D897C29D5F7}">
      <dgm:prSet/>
      <dgm:spPr/>
      <dgm:t>
        <a:bodyPr/>
        <a:lstStyle/>
        <a:p>
          <a:endParaRPr lang="da-DK"/>
        </a:p>
      </dgm:t>
    </dgm:pt>
    <dgm:pt modelId="{29913E48-1E49-466D-B4D8-C051A67D5FFB}">
      <dgm:prSet phldrT="[Text]" custT="1"/>
      <dgm:spPr>
        <a:ln>
          <a:solidFill>
            <a:srgbClr val="92D050"/>
          </a:solidFill>
        </a:ln>
      </dgm:spPr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en-GB" sz="1400" b="1" dirty="0" smtClean="0">
              <a:solidFill>
                <a:schemeClr val="tx1"/>
              </a:solidFill>
            </a:rPr>
            <a:t>Collecting</a:t>
          </a:r>
          <a:r>
            <a:rPr lang="en-GB" sz="1400" b="1" baseline="0" dirty="0" smtClean="0">
              <a:solidFill>
                <a:schemeClr val="tx1"/>
              </a:solidFill>
            </a:rPr>
            <a:t> Devices</a:t>
          </a:r>
          <a:endParaRPr lang="en-GB" sz="1400" b="1" dirty="0" smtClean="0">
            <a:solidFill>
              <a:schemeClr val="tx1"/>
            </a:solidFill>
          </a:endParaRPr>
        </a:p>
      </dgm:t>
    </dgm:pt>
    <dgm:pt modelId="{91147302-89BF-4DE3-980F-A78FF7C7CE5E}" type="parTrans" cxnId="{830B4F54-9042-441E-A2A3-7E78F3CA0363}">
      <dgm:prSet/>
      <dgm:spPr/>
      <dgm:t>
        <a:bodyPr/>
        <a:lstStyle/>
        <a:p>
          <a:endParaRPr lang="en-US"/>
        </a:p>
      </dgm:t>
    </dgm:pt>
    <dgm:pt modelId="{E27F8153-E363-4662-96BD-438F89E6FA45}" type="sibTrans" cxnId="{830B4F54-9042-441E-A2A3-7E78F3CA0363}">
      <dgm:prSet/>
      <dgm:spPr/>
      <dgm:t>
        <a:bodyPr/>
        <a:lstStyle/>
        <a:p>
          <a:endParaRPr lang="en-US"/>
        </a:p>
      </dgm:t>
    </dgm:pt>
    <dgm:pt modelId="{5E742747-3558-443B-B5E5-C9BBFDB66FFF}" type="pres">
      <dgm:prSet presAssocID="{38A8BD57-14B5-40A5-9DE2-C3A1325E11A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FD2C67F-1BB2-4B22-851E-4522D5B010AF}" type="pres">
      <dgm:prSet presAssocID="{7C8AF6B8-4538-4FE8-B55E-0CE3A8B55026}" presName="root" presStyleCnt="0"/>
      <dgm:spPr/>
    </dgm:pt>
    <dgm:pt modelId="{0D827705-F23C-4C32-8363-91248ECDE321}" type="pres">
      <dgm:prSet presAssocID="{7C8AF6B8-4538-4FE8-B55E-0CE3A8B55026}" presName="rootComposite" presStyleCnt="0"/>
      <dgm:spPr/>
    </dgm:pt>
    <dgm:pt modelId="{59481ADF-9D82-4D70-9E34-BB81F7FCE217}" type="pres">
      <dgm:prSet presAssocID="{7C8AF6B8-4538-4FE8-B55E-0CE3A8B55026}" presName="rootText" presStyleLbl="node1" presStyleIdx="0" presStyleCnt="5" custScaleX="99315" custScaleY="206344" custLinFactNeighborY="-302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6E276AE5-1BDB-4BA5-9D2A-71011B123D85}" type="pres">
      <dgm:prSet presAssocID="{7C8AF6B8-4538-4FE8-B55E-0CE3A8B55026}" presName="rootConnector" presStyleLbl="node1" presStyleIdx="0" presStyleCnt="5"/>
      <dgm:spPr/>
      <dgm:t>
        <a:bodyPr/>
        <a:lstStyle/>
        <a:p>
          <a:endParaRPr lang="en-GB"/>
        </a:p>
      </dgm:t>
    </dgm:pt>
    <dgm:pt modelId="{8A300CF5-D287-4F73-95F1-9BCE60F24D0B}" type="pres">
      <dgm:prSet presAssocID="{7C8AF6B8-4538-4FE8-B55E-0CE3A8B55026}" presName="childShape" presStyleCnt="0"/>
      <dgm:spPr/>
    </dgm:pt>
    <dgm:pt modelId="{EFC7970C-A665-4C78-A16B-04763C8EB50C}" type="pres">
      <dgm:prSet presAssocID="{049DF219-751A-4F03-8D80-C478E0FE1809}" presName="root" presStyleCnt="0"/>
      <dgm:spPr/>
    </dgm:pt>
    <dgm:pt modelId="{E7EE5CEE-6104-4DCB-B66F-F22AEAD01F39}" type="pres">
      <dgm:prSet presAssocID="{049DF219-751A-4F03-8D80-C478E0FE1809}" presName="rootComposite" presStyleCnt="0"/>
      <dgm:spPr/>
    </dgm:pt>
    <dgm:pt modelId="{21F53A59-9A87-4918-9D90-40E54B568634}" type="pres">
      <dgm:prSet presAssocID="{049DF219-751A-4F03-8D80-C478E0FE1809}" presName="rootText" presStyleLbl="node1" presStyleIdx="1" presStyleCnt="5" custScaleX="97595" custScaleY="249808" custLinFactNeighborX="373" custLinFactNeighborY="-4128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99B4A693-5F31-401D-99EB-F191BC9E08D1}" type="pres">
      <dgm:prSet presAssocID="{049DF219-751A-4F03-8D80-C478E0FE1809}" presName="rootConnector" presStyleLbl="node1" presStyleIdx="1" presStyleCnt="5"/>
      <dgm:spPr/>
      <dgm:t>
        <a:bodyPr/>
        <a:lstStyle/>
        <a:p>
          <a:endParaRPr lang="en-GB"/>
        </a:p>
      </dgm:t>
    </dgm:pt>
    <dgm:pt modelId="{80D13637-16A2-42FD-BB35-24975DF807E0}" type="pres">
      <dgm:prSet presAssocID="{049DF219-751A-4F03-8D80-C478E0FE1809}" presName="childShape" presStyleCnt="0"/>
      <dgm:spPr/>
    </dgm:pt>
    <dgm:pt modelId="{A3DEF2DF-5FF7-4F20-A24F-2CF7B5BC7D76}" type="pres">
      <dgm:prSet presAssocID="{7DEA6CCB-47F8-4502-8CF2-DC00684C1DFE}" presName="root" presStyleCnt="0"/>
      <dgm:spPr/>
    </dgm:pt>
    <dgm:pt modelId="{44E2C640-A063-4065-8406-58508EA2EFF9}" type="pres">
      <dgm:prSet presAssocID="{7DEA6CCB-47F8-4502-8CF2-DC00684C1DFE}" presName="rootComposite" presStyleCnt="0"/>
      <dgm:spPr/>
    </dgm:pt>
    <dgm:pt modelId="{2596F6F3-B984-4173-897E-29F801B61C3A}" type="pres">
      <dgm:prSet presAssocID="{7DEA6CCB-47F8-4502-8CF2-DC00684C1DFE}" presName="rootText" presStyleLbl="node1" presStyleIdx="2" presStyleCnt="5" custScaleX="101966" custScaleY="329931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9766AA15-204E-43FB-8DC7-560625B50BCC}" type="pres">
      <dgm:prSet presAssocID="{7DEA6CCB-47F8-4502-8CF2-DC00684C1DFE}" presName="rootConnector" presStyleLbl="node1" presStyleIdx="2" presStyleCnt="5"/>
      <dgm:spPr/>
      <dgm:t>
        <a:bodyPr/>
        <a:lstStyle/>
        <a:p>
          <a:endParaRPr lang="en-GB"/>
        </a:p>
      </dgm:t>
    </dgm:pt>
    <dgm:pt modelId="{D3DE0F15-9567-4235-B44D-DAC3DD4AC9AF}" type="pres">
      <dgm:prSet presAssocID="{7DEA6CCB-47F8-4502-8CF2-DC00684C1DFE}" presName="childShape" presStyleCnt="0"/>
      <dgm:spPr/>
    </dgm:pt>
    <dgm:pt modelId="{4F85F892-163B-4A81-BA07-830D2B77AF64}" type="pres">
      <dgm:prSet presAssocID="{6D39E2E9-0AA3-4825-A5E3-975289F5B95F}" presName="root" presStyleCnt="0"/>
      <dgm:spPr/>
    </dgm:pt>
    <dgm:pt modelId="{FA74947A-D7EC-4F47-80E3-381427D594EA}" type="pres">
      <dgm:prSet presAssocID="{6D39E2E9-0AA3-4825-A5E3-975289F5B95F}" presName="rootComposite" presStyleCnt="0"/>
      <dgm:spPr/>
    </dgm:pt>
    <dgm:pt modelId="{CD5EFAFB-2FB8-495C-AB40-F6FDEB6653A0}" type="pres">
      <dgm:prSet presAssocID="{6D39E2E9-0AA3-4825-A5E3-975289F5B95F}" presName="rootText" presStyleLbl="node1" presStyleIdx="3" presStyleCnt="5" custScaleX="98707" custScaleY="417068"/>
      <dgm:spPr>
        <a:prstGeom prst="rect">
          <a:avLst/>
        </a:prstGeom>
      </dgm:spPr>
      <dgm:t>
        <a:bodyPr/>
        <a:lstStyle/>
        <a:p>
          <a:endParaRPr lang="da-DK"/>
        </a:p>
      </dgm:t>
    </dgm:pt>
    <dgm:pt modelId="{27BE1AE2-7B47-42BC-9E4C-0F5D5559E356}" type="pres">
      <dgm:prSet presAssocID="{6D39E2E9-0AA3-4825-A5E3-975289F5B95F}" presName="rootConnector" presStyleLbl="node1" presStyleIdx="3" presStyleCnt="5"/>
      <dgm:spPr/>
      <dgm:t>
        <a:bodyPr/>
        <a:lstStyle/>
        <a:p>
          <a:endParaRPr lang="da-DK"/>
        </a:p>
      </dgm:t>
    </dgm:pt>
    <dgm:pt modelId="{AC10DE3D-5ABA-4298-979E-8DC695F3AD34}" type="pres">
      <dgm:prSet presAssocID="{6D39E2E9-0AA3-4825-A5E3-975289F5B95F}" presName="childShape" presStyleCnt="0"/>
      <dgm:spPr/>
    </dgm:pt>
    <dgm:pt modelId="{2C5CF9A7-B50B-4751-AE89-6E239D237A32}" type="pres">
      <dgm:prSet presAssocID="{29913E48-1E49-466D-B4D8-C051A67D5FFB}" presName="root" presStyleCnt="0"/>
      <dgm:spPr/>
    </dgm:pt>
    <dgm:pt modelId="{D7BB3CE0-D006-4539-A630-5DB57995523E}" type="pres">
      <dgm:prSet presAssocID="{29913E48-1E49-466D-B4D8-C051A67D5FFB}" presName="rootComposite" presStyleCnt="0"/>
      <dgm:spPr/>
    </dgm:pt>
    <dgm:pt modelId="{A94B0E99-B24D-4B7C-950A-051DB86D86A4}" type="pres">
      <dgm:prSet presAssocID="{29913E48-1E49-466D-B4D8-C051A67D5FFB}" presName="rootText" presStyleLbl="node1" presStyleIdx="4" presStyleCnt="5" custScaleX="105759" custScaleY="503629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5AF7C24-9C15-474D-8E02-11EA42B6B985}" type="pres">
      <dgm:prSet presAssocID="{29913E48-1E49-466D-B4D8-C051A67D5FFB}" presName="rootConnector" presStyleLbl="node1" presStyleIdx="4" presStyleCnt="5"/>
      <dgm:spPr/>
      <dgm:t>
        <a:bodyPr/>
        <a:lstStyle/>
        <a:p>
          <a:endParaRPr lang="en-US"/>
        </a:p>
      </dgm:t>
    </dgm:pt>
    <dgm:pt modelId="{DE9D47F3-5404-4E04-8104-E6BCC9D2516C}" type="pres">
      <dgm:prSet presAssocID="{29913E48-1E49-466D-B4D8-C051A67D5FFB}" presName="childShape" presStyleCnt="0"/>
      <dgm:spPr/>
    </dgm:pt>
  </dgm:ptLst>
  <dgm:cxnLst>
    <dgm:cxn modelId="{C757C5F5-EA63-4296-9178-29BB6EB8A25F}" srcId="{38A8BD57-14B5-40A5-9DE2-C3A1325E11AD}" destId="{7C8AF6B8-4538-4FE8-B55E-0CE3A8B55026}" srcOrd="0" destOrd="0" parTransId="{97620656-7CAF-45CD-A1BF-4E3F7121B0EE}" sibTransId="{D6DEC672-BAC7-4B5E-9833-EAC6B80E1836}"/>
    <dgm:cxn modelId="{CBB4D762-CC4B-415D-B30C-F569C68A0FE3}" type="presOf" srcId="{6D39E2E9-0AA3-4825-A5E3-975289F5B95F}" destId="{CD5EFAFB-2FB8-495C-AB40-F6FDEB6653A0}" srcOrd="0" destOrd="0" presId="urn:microsoft.com/office/officeart/2005/8/layout/hierarchy3"/>
    <dgm:cxn modelId="{FDF2DA08-7F7E-4743-A94D-776963AD8FAA}" type="presOf" srcId="{7C8AF6B8-4538-4FE8-B55E-0CE3A8B55026}" destId="{59481ADF-9D82-4D70-9E34-BB81F7FCE217}" srcOrd="0" destOrd="0" presId="urn:microsoft.com/office/officeart/2005/8/layout/hierarchy3"/>
    <dgm:cxn modelId="{BA21BD60-EEB1-4E76-B4A6-E2FC3BEBC139}" type="presOf" srcId="{29913E48-1E49-466D-B4D8-C051A67D5FFB}" destId="{D5AF7C24-9C15-474D-8E02-11EA42B6B985}" srcOrd="1" destOrd="0" presId="urn:microsoft.com/office/officeart/2005/8/layout/hierarchy3"/>
    <dgm:cxn modelId="{75002AA5-94D3-4318-801A-CF558FAC56C0}" type="presOf" srcId="{29913E48-1E49-466D-B4D8-C051A67D5FFB}" destId="{A94B0E99-B24D-4B7C-950A-051DB86D86A4}" srcOrd="0" destOrd="0" presId="urn:microsoft.com/office/officeart/2005/8/layout/hierarchy3"/>
    <dgm:cxn modelId="{9430BCB6-296C-4EAD-B514-73139B1CD17B}" srcId="{38A8BD57-14B5-40A5-9DE2-C3A1325E11AD}" destId="{7DEA6CCB-47F8-4502-8CF2-DC00684C1DFE}" srcOrd="2" destOrd="0" parTransId="{F7AD4226-0109-4A55-BA27-8B42FBB74613}" sibTransId="{AE75524F-6E9A-4F10-B7ED-31637C84F77D}"/>
    <dgm:cxn modelId="{04E09E43-2361-4068-9059-517C706748F2}" type="presOf" srcId="{6D39E2E9-0AA3-4825-A5E3-975289F5B95F}" destId="{27BE1AE2-7B47-42BC-9E4C-0F5D5559E356}" srcOrd="1" destOrd="0" presId="urn:microsoft.com/office/officeart/2005/8/layout/hierarchy3"/>
    <dgm:cxn modelId="{B9390CB7-0CC1-4EF9-82C8-1D897C29D5F7}" srcId="{38A8BD57-14B5-40A5-9DE2-C3A1325E11AD}" destId="{6D39E2E9-0AA3-4825-A5E3-975289F5B95F}" srcOrd="3" destOrd="0" parTransId="{B9F5375C-C2B3-4BB7-97B7-FEEEE7A6D1F9}" sibTransId="{EF00F379-7574-436B-8573-2B97A1167AA3}"/>
    <dgm:cxn modelId="{830B4F54-9042-441E-A2A3-7E78F3CA0363}" srcId="{38A8BD57-14B5-40A5-9DE2-C3A1325E11AD}" destId="{29913E48-1E49-466D-B4D8-C051A67D5FFB}" srcOrd="4" destOrd="0" parTransId="{91147302-89BF-4DE3-980F-A78FF7C7CE5E}" sibTransId="{E27F8153-E363-4662-96BD-438F89E6FA45}"/>
    <dgm:cxn modelId="{D674E2D5-701B-4AB0-B3D4-6914691DC6AA}" type="presOf" srcId="{7DEA6CCB-47F8-4502-8CF2-DC00684C1DFE}" destId="{2596F6F3-B984-4173-897E-29F801B61C3A}" srcOrd="0" destOrd="0" presId="urn:microsoft.com/office/officeart/2005/8/layout/hierarchy3"/>
    <dgm:cxn modelId="{264EAC99-986D-426E-B2B1-7B216BE25A75}" type="presOf" srcId="{7C8AF6B8-4538-4FE8-B55E-0CE3A8B55026}" destId="{6E276AE5-1BDB-4BA5-9D2A-71011B123D85}" srcOrd="1" destOrd="0" presId="urn:microsoft.com/office/officeart/2005/8/layout/hierarchy3"/>
    <dgm:cxn modelId="{29E6037A-0041-4A5B-8996-D08FB94DAC2C}" type="presOf" srcId="{7DEA6CCB-47F8-4502-8CF2-DC00684C1DFE}" destId="{9766AA15-204E-43FB-8DC7-560625B50BCC}" srcOrd="1" destOrd="0" presId="urn:microsoft.com/office/officeart/2005/8/layout/hierarchy3"/>
    <dgm:cxn modelId="{44901946-39EE-4B67-99DA-908C85DBB2BE}" type="presOf" srcId="{049DF219-751A-4F03-8D80-C478E0FE1809}" destId="{99B4A693-5F31-401D-99EB-F191BC9E08D1}" srcOrd="1" destOrd="0" presId="urn:microsoft.com/office/officeart/2005/8/layout/hierarchy3"/>
    <dgm:cxn modelId="{D320E48C-3F4F-4B5E-A180-E657494F1E86}" type="presOf" srcId="{38A8BD57-14B5-40A5-9DE2-C3A1325E11AD}" destId="{5E742747-3558-443B-B5E5-C9BBFDB66FFF}" srcOrd="0" destOrd="0" presId="urn:microsoft.com/office/officeart/2005/8/layout/hierarchy3"/>
    <dgm:cxn modelId="{61A04A07-435C-4322-8C9F-BAC1DEE78065}" type="presOf" srcId="{049DF219-751A-4F03-8D80-C478E0FE1809}" destId="{21F53A59-9A87-4918-9D90-40E54B568634}" srcOrd="0" destOrd="0" presId="urn:microsoft.com/office/officeart/2005/8/layout/hierarchy3"/>
    <dgm:cxn modelId="{2D6DBD4F-60F4-4814-883B-8950239A6966}" srcId="{38A8BD57-14B5-40A5-9DE2-C3A1325E11AD}" destId="{049DF219-751A-4F03-8D80-C478E0FE1809}" srcOrd="1" destOrd="0" parTransId="{776BE78A-478F-401A-9521-C7F0EEDEEE4D}" sibTransId="{F775E1BF-74F3-4AEB-9100-E24780EF3602}"/>
    <dgm:cxn modelId="{513ECBC9-7E2D-40E8-A8C3-5ECE95B86D03}" type="presParOf" srcId="{5E742747-3558-443B-B5E5-C9BBFDB66FFF}" destId="{DFD2C67F-1BB2-4B22-851E-4522D5B010AF}" srcOrd="0" destOrd="0" presId="urn:microsoft.com/office/officeart/2005/8/layout/hierarchy3"/>
    <dgm:cxn modelId="{7944D0D5-383C-438B-BF3B-43C873046F68}" type="presParOf" srcId="{DFD2C67F-1BB2-4B22-851E-4522D5B010AF}" destId="{0D827705-F23C-4C32-8363-91248ECDE321}" srcOrd="0" destOrd="0" presId="urn:microsoft.com/office/officeart/2005/8/layout/hierarchy3"/>
    <dgm:cxn modelId="{2DA2298B-02D4-4711-8BB5-C480315599E6}" type="presParOf" srcId="{0D827705-F23C-4C32-8363-91248ECDE321}" destId="{59481ADF-9D82-4D70-9E34-BB81F7FCE217}" srcOrd="0" destOrd="0" presId="urn:microsoft.com/office/officeart/2005/8/layout/hierarchy3"/>
    <dgm:cxn modelId="{F1DA73B7-FA65-41B8-A3D5-5194E6695E6B}" type="presParOf" srcId="{0D827705-F23C-4C32-8363-91248ECDE321}" destId="{6E276AE5-1BDB-4BA5-9D2A-71011B123D85}" srcOrd="1" destOrd="0" presId="urn:microsoft.com/office/officeart/2005/8/layout/hierarchy3"/>
    <dgm:cxn modelId="{F0435F0B-3F44-474C-ADC1-0C76B4E2BA5C}" type="presParOf" srcId="{DFD2C67F-1BB2-4B22-851E-4522D5B010AF}" destId="{8A300CF5-D287-4F73-95F1-9BCE60F24D0B}" srcOrd="1" destOrd="0" presId="urn:microsoft.com/office/officeart/2005/8/layout/hierarchy3"/>
    <dgm:cxn modelId="{ECCA4AB1-CBC1-49E3-A57E-B6941EE5FCB2}" type="presParOf" srcId="{5E742747-3558-443B-B5E5-C9BBFDB66FFF}" destId="{EFC7970C-A665-4C78-A16B-04763C8EB50C}" srcOrd="1" destOrd="0" presId="urn:microsoft.com/office/officeart/2005/8/layout/hierarchy3"/>
    <dgm:cxn modelId="{CD6BB78D-A032-46AE-9DB7-B3FCBC23B2B1}" type="presParOf" srcId="{EFC7970C-A665-4C78-A16B-04763C8EB50C}" destId="{E7EE5CEE-6104-4DCB-B66F-F22AEAD01F39}" srcOrd="0" destOrd="0" presId="urn:microsoft.com/office/officeart/2005/8/layout/hierarchy3"/>
    <dgm:cxn modelId="{C74C5C58-86F6-47F1-BE66-0AD7E6878A42}" type="presParOf" srcId="{E7EE5CEE-6104-4DCB-B66F-F22AEAD01F39}" destId="{21F53A59-9A87-4918-9D90-40E54B568634}" srcOrd="0" destOrd="0" presId="urn:microsoft.com/office/officeart/2005/8/layout/hierarchy3"/>
    <dgm:cxn modelId="{DF9A7A90-905B-469E-822C-49C3742C6FAC}" type="presParOf" srcId="{E7EE5CEE-6104-4DCB-B66F-F22AEAD01F39}" destId="{99B4A693-5F31-401D-99EB-F191BC9E08D1}" srcOrd="1" destOrd="0" presId="urn:microsoft.com/office/officeart/2005/8/layout/hierarchy3"/>
    <dgm:cxn modelId="{282F097D-54E2-4DBE-B855-04A34AC969DB}" type="presParOf" srcId="{EFC7970C-A665-4C78-A16B-04763C8EB50C}" destId="{80D13637-16A2-42FD-BB35-24975DF807E0}" srcOrd="1" destOrd="0" presId="urn:microsoft.com/office/officeart/2005/8/layout/hierarchy3"/>
    <dgm:cxn modelId="{24E71AF6-376B-4E97-BF84-84B4535C02B8}" type="presParOf" srcId="{5E742747-3558-443B-B5E5-C9BBFDB66FFF}" destId="{A3DEF2DF-5FF7-4F20-A24F-2CF7B5BC7D76}" srcOrd="2" destOrd="0" presId="urn:microsoft.com/office/officeart/2005/8/layout/hierarchy3"/>
    <dgm:cxn modelId="{91792801-40E8-407E-871B-477DF9F85BBA}" type="presParOf" srcId="{A3DEF2DF-5FF7-4F20-A24F-2CF7B5BC7D76}" destId="{44E2C640-A063-4065-8406-58508EA2EFF9}" srcOrd="0" destOrd="0" presId="urn:microsoft.com/office/officeart/2005/8/layout/hierarchy3"/>
    <dgm:cxn modelId="{B1FA606A-8C87-4DC7-AF1D-CDE39EE9E784}" type="presParOf" srcId="{44E2C640-A063-4065-8406-58508EA2EFF9}" destId="{2596F6F3-B984-4173-897E-29F801B61C3A}" srcOrd="0" destOrd="0" presId="urn:microsoft.com/office/officeart/2005/8/layout/hierarchy3"/>
    <dgm:cxn modelId="{FB9860BD-D1EF-4694-B5C5-3BD4EC8771B7}" type="presParOf" srcId="{44E2C640-A063-4065-8406-58508EA2EFF9}" destId="{9766AA15-204E-43FB-8DC7-560625B50BCC}" srcOrd="1" destOrd="0" presId="urn:microsoft.com/office/officeart/2005/8/layout/hierarchy3"/>
    <dgm:cxn modelId="{D9DE9660-E07C-4C71-A403-ED61BC922562}" type="presParOf" srcId="{A3DEF2DF-5FF7-4F20-A24F-2CF7B5BC7D76}" destId="{D3DE0F15-9567-4235-B44D-DAC3DD4AC9AF}" srcOrd="1" destOrd="0" presId="urn:microsoft.com/office/officeart/2005/8/layout/hierarchy3"/>
    <dgm:cxn modelId="{9DB07E44-4151-409A-AEB7-CE6E889745C5}" type="presParOf" srcId="{5E742747-3558-443B-B5E5-C9BBFDB66FFF}" destId="{4F85F892-163B-4A81-BA07-830D2B77AF64}" srcOrd="3" destOrd="0" presId="urn:microsoft.com/office/officeart/2005/8/layout/hierarchy3"/>
    <dgm:cxn modelId="{E0D5F353-3D6C-406E-8AA7-B37BFCD22D83}" type="presParOf" srcId="{4F85F892-163B-4A81-BA07-830D2B77AF64}" destId="{FA74947A-D7EC-4F47-80E3-381427D594EA}" srcOrd="0" destOrd="0" presId="urn:microsoft.com/office/officeart/2005/8/layout/hierarchy3"/>
    <dgm:cxn modelId="{3973B3EC-A3AD-4E68-8D33-09960E0992FB}" type="presParOf" srcId="{FA74947A-D7EC-4F47-80E3-381427D594EA}" destId="{CD5EFAFB-2FB8-495C-AB40-F6FDEB6653A0}" srcOrd="0" destOrd="0" presId="urn:microsoft.com/office/officeart/2005/8/layout/hierarchy3"/>
    <dgm:cxn modelId="{B528789D-814C-498D-95DD-3461AF7C8776}" type="presParOf" srcId="{FA74947A-D7EC-4F47-80E3-381427D594EA}" destId="{27BE1AE2-7B47-42BC-9E4C-0F5D5559E356}" srcOrd="1" destOrd="0" presId="urn:microsoft.com/office/officeart/2005/8/layout/hierarchy3"/>
    <dgm:cxn modelId="{2F4C699D-BE8E-4328-93EF-F0E5FA359F71}" type="presParOf" srcId="{4F85F892-163B-4A81-BA07-830D2B77AF64}" destId="{AC10DE3D-5ABA-4298-979E-8DC695F3AD34}" srcOrd="1" destOrd="0" presId="urn:microsoft.com/office/officeart/2005/8/layout/hierarchy3"/>
    <dgm:cxn modelId="{2DFECF9F-7831-40C6-A1A1-C38BD258E333}" type="presParOf" srcId="{5E742747-3558-443B-B5E5-C9BBFDB66FFF}" destId="{2C5CF9A7-B50B-4751-AE89-6E239D237A32}" srcOrd="4" destOrd="0" presId="urn:microsoft.com/office/officeart/2005/8/layout/hierarchy3"/>
    <dgm:cxn modelId="{E7D605E8-76D3-485F-A909-430C10E72F6B}" type="presParOf" srcId="{2C5CF9A7-B50B-4751-AE89-6E239D237A32}" destId="{D7BB3CE0-D006-4539-A630-5DB57995523E}" srcOrd="0" destOrd="0" presId="urn:microsoft.com/office/officeart/2005/8/layout/hierarchy3"/>
    <dgm:cxn modelId="{E7911055-7B3B-4CB0-8CA5-A82B75ECA9DC}" type="presParOf" srcId="{D7BB3CE0-D006-4539-A630-5DB57995523E}" destId="{A94B0E99-B24D-4B7C-950A-051DB86D86A4}" srcOrd="0" destOrd="0" presId="urn:microsoft.com/office/officeart/2005/8/layout/hierarchy3"/>
    <dgm:cxn modelId="{A549DFB4-BE88-4433-9DC3-7C2A01961AD2}" type="presParOf" srcId="{D7BB3CE0-D006-4539-A630-5DB57995523E}" destId="{D5AF7C24-9C15-474D-8E02-11EA42B6B985}" srcOrd="1" destOrd="0" presId="urn:microsoft.com/office/officeart/2005/8/layout/hierarchy3"/>
    <dgm:cxn modelId="{502FD8E5-BBDE-4D7E-9B97-B85B2437422A}" type="presParOf" srcId="{2C5CF9A7-B50B-4751-AE89-6E239D237A32}" destId="{DE9D47F3-5404-4E04-8104-E6BCC9D2516C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81ADF-9D82-4D70-9E34-BB81F7FCE217}">
      <dsp:nvSpPr>
        <dsp:cNvPr id="0" name=""/>
        <dsp:cNvSpPr/>
      </dsp:nvSpPr>
      <dsp:spPr>
        <a:xfrm>
          <a:off x="76632" y="1"/>
          <a:ext cx="1208255" cy="12551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400" b="1" kern="1200" dirty="0" smtClean="0">
              <a:solidFill>
                <a:schemeClr val="tx1"/>
              </a:solidFill>
            </a:rPr>
            <a:t>Reflex/manual stimulation</a:t>
          </a:r>
        </a:p>
      </dsp:txBody>
      <dsp:txXfrm>
        <a:off x="76632" y="1"/>
        <a:ext cx="1208255" cy="1255179"/>
      </dsp:txXfrm>
    </dsp:sp>
    <dsp:sp modelId="{21F53A59-9A87-4918-9D90-40E54B568634}">
      <dsp:nvSpPr>
        <dsp:cNvPr id="0" name=""/>
        <dsp:cNvSpPr/>
      </dsp:nvSpPr>
      <dsp:spPr>
        <a:xfrm>
          <a:off x="1593572" y="0"/>
          <a:ext cx="1187329" cy="15195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400" b="1" kern="1200" dirty="0" smtClean="0">
            <a:solidFill>
              <a:schemeClr val="bg2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a-DK" sz="1400" b="1" kern="1200" dirty="0" smtClean="0">
              <a:solidFill>
                <a:schemeClr val="tx1"/>
              </a:solidFill>
            </a:rPr>
            <a:t>Indwelling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a-DK" sz="1400" b="1" kern="1200" dirty="0" smtClean="0">
              <a:solidFill>
                <a:schemeClr val="tx1"/>
              </a:solidFill>
            </a:rPr>
            <a:t>Suprapubic</a:t>
          </a:r>
        </a:p>
        <a:p>
          <a:pPr marL="0" lvl="0" indent="0" algn="ctr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1400" b="1" kern="1200" dirty="0" smtClean="0">
              <a:solidFill>
                <a:schemeClr val="tx1"/>
              </a:solidFill>
            </a:rPr>
            <a:t>Catheter</a:t>
          </a:r>
          <a:endParaRPr lang="en-GB" sz="1400" b="1" kern="1200" dirty="0" smtClean="0">
            <a:solidFill>
              <a:schemeClr val="tx1"/>
            </a:solidFill>
          </a:endParaRPr>
        </a:p>
      </dsp:txBody>
      <dsp:txXfrm>
        <a:off x="1593572" y="0"/>
        <a:ext cx="1187329" cy="1519568"/>
      </dsp:txXfrm>
    </dsp:sp>
    <dsp:sp modelId="{2596F6F3-B984-4173-897E-29F801B61C3A}">
      <dsp:nvSpPr>
        <dsp:cNvPr id="0" name=""/>
        <dsp:cNvSpPr/>
      </dsp:nvSpPr>
      <dsp:spPr>
        <a:xfrm>
          <a:off x="3080511" y="1838"/>
          <a:ext cx="1240507" cy="20069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b="1" kern="1200" dirty="0" smtClean="0">
              <a:solidFill>
                <a:schemeClr val="tx1"/>
              </a:solidFill>
            </a:rPr>
            <a:t>Indwelling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b="1" kern="1200" dirty="0" smtClean="0">
              <a:solidFill>
                <a:schemeClr val="tx1"/>
              </a:solidFill>
            </a:rPr>
            <a:t>Urethral Catheter</a:t>
          </a:r>
        </a:p>
      </dsp:txBody>
      <dsp:txXfrm>
        <a:off x="3080511" y="1838"/>
        <a:ext cx="1240507" cy="2006952"/>
      </dsp:txXfrm>
    </dsp:sp>
    <dsp:sp modelId="{CD5EFAFB-2FB8-495C-AB40-F6FDEB6653A0}">
      <dsp:nvSpPr>
        <dsp:cNvPr id="0" name=""/>
        <dsp:cNvSpPr/>
      </dsp:nvSpPr>
      <dsp:spPr>
        <a:xfrm>
          <a:off x="4625166" y="1838"/>
          <a:ext cx="1200858" cy="2537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R="0" lvl="0" algn="ctr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en-GB" sz="1400" b="1" kern="1200" dirty="0" smtClean="0">
              <a:solidFill>
                <a:schemeClr val="tx1"/>
              </a:solidFill>
            </a:rPr>
            <a:t>ISC</a:t>
          </a:r>
        </a:p>
      </dsp:txBody>
      <dsp:txXfrm>
        <a:off x="4625166" y="1838"/>
        <a:ext cx="1200858" cy="2537001"/>
      </dsp:txXfrm>
    </dsp:sp>
    <dsp:sp modelId="{A94B0E99-B24D-4B7C-950A-051DB86D86A4}">
      <dsp:nvSpPr>
        <dsp:cNvPr id="0" name=""/>
        <dsp:cNvSpPr/>
      </dsp:nvSpPr>
      <dsp:spPr>
        <a:xfrm>
          <a:off x="6130171" y="1838"/>
          <a:ext cx="1286652" cy="30635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R="0" lvl="0" algn="ctr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en-GB" sz="1400" b="1" kern="1200" dirty="0" smtClean="0">
              <a:solidFill>
                <a:schemeClr val="tx1"/>
              </a:solidFill>
            </a:rPr>
            <a:t>Collecting</a:t>
          </a:r>
          <a:r>
            <a:rPr lang="en-GB" sz="1400" b="1" kern="1200" baseline="0" dirty="0" smtClean="0">
              <a:solidFill>
                <a:schemeClr val="tx1"/>
              </a:solidFill>
            </a:rPr>
            <a:t> Devices</a:t>
          </a:r>
          <a:endParaRPr lang="en-GB" sz="1400" b="1" kern="1200" dirty="0" smtClean="0">
            <a:solidFill>
              <a:schemeClr val="tx1"/>
            </a:solidFill>
          </a:endParaRPr>
        </a:p>
      </dsp:txBody>
      <dsp:txXfrm>
        <a:off x="6130171" y="1838"/>
        <a:ext cx="1286652" cy="30635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3050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01864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404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70703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0835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9901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6856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9582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82047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17688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10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14939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11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78993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sz="1000" dirty="0" err="1" smtClean="0"/>
              <a:t>Incomplete</a:t>
            </a:r>
            <a:r>
              <a:rPr lang="da-DK" sz="1000" dirty="0" smtClean="0"/>
              <a:t> </a:t>
            </a:r>
            <a:r>
              <a:rPr lang="da-DK" sz="1000" dirty="0" err="1" smtClean="0"/>
              <a:t>bladder</a:t>
            </a:r>
            <a:r>
              <a:rPr lang="da-DK" sz="1000" dirty="0" smtClean="0"/>
              <a:t> </a:t>
            </a:r>
            <a:r>
              <a:rPr lang="da-DK" sz="1000" dirty="0" err="1" smtClean="0"/>
              <a:t>emptying</a:t>
            </a:r>
            <a:r>
              <a:rPr lang="da-DK" sz="1000" dirty="0" smtClean="0"/>
              <a:t> </a:t>
            </a:r>
            <a:r>
              <a:rPr lang="da-DK" sz="1000" dirty="0" err="1" smtClean="0"/>
              <a:t>can</a:t>
            </a:r>
            <a:r>
              <a:rPr lang="da-DK" sz="1000" dirty="0" smtClean="0"/>
              <a:t> </a:t>
            </a:r>
            <a:r>
              <a:rPr lang="da-DK" sz="1000" dirty="0" err="1" smtClean="0"/>
              <a:t>lead</a:t>
            </a:r>
            <a:r>
              <a:rPr lang="da-DK" sz="1000" dirty="0" smtClean="0"/>
              <a:t> to </a:t>
            </a:r>
            <a:r>
              <a:rPr lang="da-DK" sz="1000" dirty="0" err="1" smtClean="0"/>
              <a:t>bladder</a:t>
            </a:r>
            <a:r>
              <a:rPr lang="da-DK" sz="1000" dirty="0" smtClean="0"/>
              <a:t> </a:t>
            </a:r>
            <a:r>
              <a:rPr lang="da-DK" sz="1000" dirty="0" err="1" smtClean="0"/>
              <a:t>infection</a:t>
            </a:r>
            <a:r>
              <a:rPr lang="da-DK" sz="1000" dirty="0" smtClean="0"/>
              <a:t> – </a:t>
            </a:r>
            <a:r>
              <a:rPr lang="da-DK" sz="1000" dirty="0" err="1" smtClean="0"/>
              <a:t>high</a:t>
            </a:r>
            <a:r>
              <a:rPr lang="da-DK" sz="1000" dirty="0" smtClean="0"/>
              <a:t> </a:t>
            </a:r>
            <a:r>
              <a:rPr lang="da-DK" sz="1000" dirty="0" err="1" smtClean="0"/>
              <a:t>intravesicle</a:t>
            </a:r>
            <a:r>
              <a:rPr lang="da-DK" sz="1000" dirty="0" smtClean="0"/>
              <a:t> pressure </a:t>
            </a:r>
            <a:r>
              <a:rPr lang="da-DK" sz="1000" dirty="0" err="1" smtClean="0"/>
              <a:t>can</a:t>
            </a:r>
            <a:r>
              <a:rPr lang="da-DK" sz="1000" dirty="0" smtClean="0"/>
              <a:t> </a:t>
            </a:r>
            <a:r>
              <a:rPr lang="da-DK" sz="1000" dirty="0" err="1" smtClean="0"/>
              <a:t>cause</a:t>
            </a:r>
            <a:r>
              <a:rPr lang="da-DK" sz="1000" dirty="0" smtClean="0"/>
              <a:t> </a:t>
            </a:r>
            <a:r>
              <a:rPr lang="da-DK" sz="1000" dirty="0" err="1" smtClean="0"/>
              <a:t>damage</a:t>
            </a:r>
            <a:r>
              <a:rPr lang="da-DK" sz="1000" dirty="0" smtClean="0"/>
              <a:t> to the upper </a:t>
            </a:r>
            <a:r>
              <a:rPr lang="da-DK" sz="1000" dirty="0" err="1" smtClean="0"/>
              <a:t>urinary</a:t>
            </a:r>
            <a:r>
              <a:rPr lang="da-DK" sz="1000" dirty="0" smtClean="0"/>
              <a:t> </a:t>
            </a:r>
            <a:r>
              <a:rPr lang="da-DK" sz="1000" dirty="0" err="1" smtClean="0"/>
              <a:t>tract</a:t>
            </a:r>
            <a:r>
              <a:rPr lang="da-DK" sz="1000" dirty="0" smtClean="0"/>
              <a:t> as a </a:t>
            </a:r>
            <a:r>
              <a:rPr lang="da-DK" sz="1000" dirty="0" err="1" smtClean="0"/>
              <a:t>result</a:t>
            </a:r>
            <a:r>
              <a:rPr lang="da-DK" sz="1000" dirty="0" smtClean="0"/>
              <a:t> of </a:t>
            </a:r>
            <a:r>
              <a:rPr lang="da-DK" sz="1000" dirty="0" err="1" smtClean="0"/>
              <a:t>reflux</a:t>
            </a:r>
            <a:r>
              <a:rPr lang="da-DK" sz="1000" dirty="0" smtClean="0"/>
              <a:t> </a:t>
            </a:r>
            <a:r>
              <a:rPr lang="da-DK" sz="1000" b="1" dirty="0" smtClean="0"/>
              <a:t>(</a:t>
            </a:r>
            <a:r>
              <a:rPr lang="da-DK" sz="1000" b="1" dirty="0" err="1" smtClean="0"/>
              <a:t>Winder</a:t>
            </a:r>
            <a:r>
              <a:rPr lang="da-DK" sz="1000" b="1" dirty="0" smtClean="0"/>
              <a:t> 1992)</a:t>
            </a:r>
          </a:p>
          <a:p>
            <a:endParaRPr lang="da-DK" sz="1000" b="1" dirty="0" smtClean="0"/>
          </a:p>
          <a:p>
            <a:r>
              <a:rPr lang="da-DK" sz="1000" dirty="0" smtClean="0"/>
              <a:t>The </a:t>
            </a:r>
            <a:r>
              <a:rPr lang="da-DK" sz="1000" dirty="0" err="1" smtClean="0"/>
              <a:t>frequency</a:t>
            </a:r>
            <a:r>
              <a:rPr lang="da-DK" sz="1000" dirty="0" smtClean="0"/>
              <a:t> of </a:t>
            </a:r>
            <a:r>
              <a:rPr lang="da-DK" sz="1000" dirty="0" err="1" smtClean="0"/>
              <a:t>catheterization</a:t>
            </a:r>
            <a:r>
              <a:rPr lang="da-DK" sz="1000" dirty="0" smtClean="0"/>
              <a:t> </a:t>
            </a:r>
            <a:r>
              <a:rPr lang="da-DK" sz="1000" dirty="0" err="1" smtClean="0"/>
              <a:t>needed</a:t>
            </a:r>
            <a:r>
              <a:rPr lang="da-DK" sz="1000" dirty="0" smtClean="0"/>
              <a:t> </a:t>
            </a:r>
            <a:r>
              <a:rPr lang="da-DK" sz="1000" dirty="0" err="1" smtClean="0"/>
              <a:t>can</a:t>
            </a:r>
            <a:r>
              <a:rPr lang="da-DK" sz="1000" dirty="0" smtClean="0"/>
              <a:t> </a:t>
            </a:r>
            <a:r>
              <a:rPr lang="da-DK" sz="1000" dirty="0" err="1" smtClean="0"/>
              <a:t>depend</a:t>
            </a:r>
            <a:r>
              <a:rPr lang="da-DK" sz="1000" dirty="0" smtClean="0"/>
              <a:t> on </a:t>
            </a:r>
            <a:r>
              <a:rPr lang="da-DK" sz="1000" dirty="0" err="1" smtClean="0"/>
              <a:t>many</a:t>
            </a:r>
            <a:r>
              <a:rPr lang="da-DK" sz="1000" dirty="0" smtClean="0"/>
              <a:t> factors </a:t>
            </a:r>
            <a:r>
              <a:rPr lang="da-DK" sz="1000" dirty="0" err="1" smtClean="0"/>
              <a:t>such</a:t>
            </a:r>
            <a:r>
              <a:rPr lang="da-DK" sz="1000" dirty="0" smtClean="0"/>
              <a:t> as </a:t>
            </a:r>
            <a:r>
              <a:rPr lang="da-DK" sz="1000" dirty="0" err="1" smtClean="0"/>
              <a:t>bladder</a:t>
            </a:r>
            <a:r>
              <a:rPr lang="da-DK" sz="1000" dirty="0" smtClean="0"/>
              <a:t> </a:t>
            </a:r>
            <a:r>
              <a:rPr lang="da-DK" sz="1000" dirty="0" err="1" smtClean="0"/>
              <a:t>volume</a:t>
            </a:r>
            <a:r>
              <a:rPr lang="da-DK" sz="1000" dirty="0" smtClean="0"/>
              <a:t>, fluid </a:t>
            </a:r>
            <a:r>
              <a:rPr lang="da-DK" sz="1000" dirty="0" err="1" smtClean="0"/>
              <a:t>intake</a:t>
            </a:r>
            <a:r>
              <a:rPr lang="da-DK" sz="1000" dirty="0" smtClean="0"/>
              <a:t>, post-</a:t>
            </a:r>
            <a:r>
              <a:rPr lang="da-DK" sz="1000" dirty="0" err="1" smtClean="0"/>
              <a:t>void</a:t>
            </a:r>
            <a:r>
              <a:rPr lang="da-DK" sz="1000" dirty="0" smtClean="0"/>
              <a:t> </a:t>
            </a:r>
            <a:r>
              <a:rPr lang="da-DK" sz="1000" dirty="0" err="1" smtClean="0"/>
              <a:t>residual</a:t>
            </a:r>
            <a:r>
              <a:rPr lang="da-DK" sz="1000" dirty="0" smtClean="0"/>
              <a:t> and </a:t>
            </a:r>
            <a:r>
              <a:rPr lang="da-DK" sz="1000" dirty="0" err="1" smtClean="0"/>
              <a:t>urodynamic</a:t>
            </a:r>
            <a:r>
              <a:rPr lang="da-DK" sz="1000" dirty="0" smtClean="0"/>
              <a:t> parameters (</a:t>
            </a:r>
            <a:r>
              <a:rPr lang="da-DK" sz="1000" dirty="0" err="1" smtClean="0"/>
              <a:t>bladder</a:t>
            </a:r>
            <a:r>
              <a:rPr lang="da-DK" sz="1000" dirty="0" smtClean="0"/>
              <a:t> </a:t>
            </a:r>
            <a:r>
              <a:rPr lang="da-DK" sz="1000" dirty="0" err="1" smtClean="0"/>
              <a:t>compliance</a:t>
            </a:r>
            <a:r>
              <a:rPr lang="da-DK" sz="1000" dirty="0" smtClean="0"/>
              <a:t>, </a:t>
            </a:r>
            <a:r>
              <a:rPr lang="da-DK" sz="1000" dirty="0" err="1" smtClean="0"/>
              <a:t>detrusor</a:t>
            </a:r>
            <a:r>
              <a:rPr lang="da-DK" sz="1000" dirty="0" smtClean="0"/>
              <a:t> pressure). </a:t>
            </a:r>
            <a:r>
              <a:rPr lang="da-DK" sz="1000" dirty="0" err="1" smtClean="0"/>
              <a:t>Usually</a:t>
            </a:r>
            <a:r>
              <a:rPr lang="da-DK" sz="1000" dirty="0" smtClean="0"/>
              <a:t> it is </a:t>
            </a:r>
            <a:r>
              <a:rPr lang="da-DK" sz="1000" dirty="0" err="1" smtClean="0"/>
              <a:t>recommended</a:t>
            </a:r>
            <a:r>
              <a:rPr lang="da-DK" sz="1000" dirty="0" smtClean="0"/>
              <a:t> to </a:t>
            </a:r>
            <a:r>
              <a:rPr lang="da-DK" sz="1000" dirty="0" err="1" smtClean="0"/>
              <a:t>catheterize</a:t>
            </a:r>
            <a:r>
              <a:rPr lang="da-DK" sz="1000" dirty="0" smtClean="0"/>
              <a:t> 4 ± 6 times a </a:t>
            </a:r>
            <a:r>
              <a:rPr lang="da-DK" sz="1000" dirty="0" err="1" smtClean="0"/>
              <a:t>day</a:t>
            </a:r>
            <a:r>
              <a:rPr lang="da-DK" sz="1000" dirty="0" smtClean="0"/>
              <a:t> </a:t>
            </a:r>
            <a:r>
              <a:rPr lang="da-DK" sz="1000" dirty="0" err="1" smtClean="0"/>
              <a:t>during</a:t>
            </a:r>
            <a:r>
              <a:rPr lang="da-DK" sz="1000" dirty="0" smtClean="0"/>
              <a:t> the </a:t>
            </a:r>
            <a:r>
              <a:rPr lang="da-DK" sz="1000" dirty="0" err="1" smtClean="0"/>
              <a:t>acute</a:t>
            </a:r>
            <a:r>
              <a:rPr lang="da-DK" sz="1000" dirty="0" smtClean="0"/>
              <a:t> </a:t>
            </a:r>
            <a:r>
              <a:rPr lang="da-DK" sz="1000" dirty="0" err="1" smtClean="0"/>
              <a:t>phase</a:t>
            </a:r>
            <a:r>
              <a:rPr lang="da-DK" sz="1000" dirty="0" smtClean="0"/>
              <a:t> </a:t>
            </a:r>
            <a:r>
              <a:rPr lang="da-DK" sz="1000" dirty="0" err="1" smtClean="0"/>
              <a:t>after</a:t>
            </a:r>
            <a:r>
              <a:rPr lang="da-DK" sz="1000" dirty="0" smtClean="0"/>
              <a:t> spinal </a:t>
            </a:r>
            <a:r>
              <a:rPr lang="da-DK" sz="1000" dirty="0" err="1" smtClean="0"/>
              <a:t>cord</a:t>
            </a:r>
            <a:r>
              <a:rPr lang="da-DK" sz="1000" dirty="0" smtClean="0"/>
              <a:t> </a:t>
            </a:r>
            <a:r>
              <a:rPr lang="da-DK" sz="1000" dirty="0" err="1" smtClean="0"/>
              <a:t>lesion</a:t>
            </a:r>
            <a:r>
              <a:rPr lang="da-DK" sz="1000" dirty="0" smtClean="0"/>
              <a:t>. </a:t>
            </a:r>
            <a:r>
              <a:rPr lang="da-DK" sz="1000" dirty="0" err="1" smtClean="0"/>
              <a:t>Some</a:t>
            </a:r>
            <a:r>
              <a:rPr lang="da-DK" sz="1000" dirty="0" smtClean="0"/>
              <a:t> </a:t>
            </a:r>
            <a:r>
              <a:rPr lang="da-DK" sz="1000" dirty="0" err="1" smtClean="0"/>
              <a:t>will</a:t>
            </a:r>
            <a:r>
              <a:rPr lang="da-DK" sz="1000" dirty="0" smtClean="0"/>
              <a:t> </a:t>
            </a:r>
            <a:r>
              <a:rPr lang="da-DK" sz="1000" dirty="0" err="1" smtClean="0"/>
              <a:t>need</a:t>
            </a:r>
            <a:r>
              <a:rPr lang="da-DK" sz="1000" dirty="0" smtClean="0"/>
              <a:t> to </a:t>
            </a:r>
            <a:r>
              <a:rPr lang="da-DK" sz="1000" dirty="0" err="1" smtClean="0"/>
              <a:t>keep</a:t>
            </a:r>
            <a:r>
              <a:rPr lang="da-DK" sz="1000" dirty="0" smtClean="0"/>
              <a:t> </a:t>
            </a:r>
            <a:r>
              <a:rPr lang="da-DK" sz="1000" dirty="0" err="1" smtClean="0"/>
              <a:t>this</a:t>
            </a:r>
            <a:r>
              <a:rPr lang="da-DK" sz="1000" dirty="0" smtClean="0"/>
              <a:t> </a:t>
            </a:r>
            <a:r>
              <a:rPr lang="da-DK" sz="1000" dirty="0" err="1" smtClean="0"/>
              <a:t>frequency</a:t>
            </a:r>
            <a:r>
              <a:rPr lang="da-DK" sz="1000" dirty="0" smtClean="0"/>
              <a:t> </a:t>
            </a:r>
            <a:r>
              <a:rPr lang="da-DK" sz="1000" dirty="0" err="1" smtClean="0"/>
              <a:t>if</a:t>
            </a:r>
            <a:r>
              <a:rPr lang="da-DK" sz="1000" dirty="0" smtClean="0"/>
              <a:t> IC is the </a:t>
            </a:r>
            <a:r>
              <a:rPr lang="da-DK" sz="1000" dirty="0" err="1" smtClean="0"/>
              <a:t>only</a:t>
            </a:r>
            <a:r>
              <a:rPr lang="da-DK" sz="1000" dirty="0" smtClean="0"/>
              <a:t> </a:t>
            </a:r>
            <a:r>
              <a:rPr lang="da-DK" sz="1000" dirty="0" err="1" smtClean="0"/>
              <a:t>way</a:t>
            </a:r>
            <a:r>
              <a:rPr lang="da-DK" sz="1000" dirty="0" smtClean="0"/>
              <a:t> of </a:t>
            </a:r>
            <a:r>
              <a:rPr lang="da-DK" sz="1000" dirty="0" err="1" smtClean="0"/>
              <a:t>bladder</a:t>
            </a:r>
            <a:r>
              <a:rPr lang="da-DK" sz="1000" dirty="0" smtClean="0"/>
              <a:t> </a:t>
            </a:r>
            <a:r>
              <a:rPr lang="da-DK" sz="1000" dirty="0" err="1" smtClean="0"/>
              <a:t>emptying</a:t>
            </a:r>
            <a:r>
              <a:rPr lang="da-DK" sz="1000" dirty="0" smtClean="0"/>
              <a:t>. </a:t>
            </a:r>
            <a:r>
              <a:rPr lang="da-DK" sz="1000" b="1" dirty="0" smtClean="0"/>
              <a:t>(JJ </a:t>
            </a:r>
            <a:r>
              <a:rPr lang="da-DK" sz="1000" b="1" dirty="0" err="1" smtClean="0"/>
              <a:t>Wyndaele</a:t>
            </a:r>
            <a:r>
              <a:rPr lang="da-DK" sz="1000" b="1" dirty="0" smtClean="0"/>
              <a:t> 2002)</a:t>
            </a:r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98611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The last new </a:t>
            </a:r>
            <a:r>
              <a:rPr lang="da-DK" dirty="0" err="1" smtClean="0"/>
              <a:t>section</a:t>
            </a:r>
            <a:r>
              <a:rPr lang="da-DK" dirty="0" smtClean="0"/>
              <a:t> it the </a:t>
            </a:r>
            <a:r>
              <a:rPr lang="da-DK" dirty="0" err="1" smtClean="0"/>
              <a:t>impact</a:t>
            </a:r>
            <a:r>
              <a:rPr lang="da-DK" dirty="0" smtClean="0"/>
              <a:t> of </a:t>
            </a:r>
            <a:r>
              <a:rPr lang="da-DK" dirty="0" err="1" smtClean="0"/>
              <a:t>quality</a:t>
            </a:r>
            <a:r>
              <a:rPr lang="da-DK" dirty="0" smtClean="0"/>
              <a:t> of </a:t>
            </a:r>
            <a:r>
              <a:rPr lang="da-DK" dirty="0" err="1" smtClean="0"/>
              <a:t>life</a:t>
            </a:r>
            <a:r>
              <a:rPr lang="da-DK" dirty="0" smtClean="0"/>
              <a:t>. It </a:t>
            </a:r>
            <a:r>
              <a:rPr lang="da-DK" dirty="0" err="1" smtClean="0"/>
              <a:t>its</a:t>
            </a:r>
            <a:r>
              <a:rPr lang="da-DK" dirty="0" smtClean="0"/>
              <a:t> </a:t>
            </a:r>
            <a:r>
              <a:rPr lang="da-DK" dirty="0" err="1" smtClean="0"/>
              <a:t>documentet</a:t>
            </a:r>
            <a:r>
              <a:rPr lang="da-DK" dirty="0" smtClean="0"/>
              <a:t> </a:t>
            </a:r>
            <a:r>
              <a:rPr lang="da-DK" dirty="0" err="1" smtClean="0"/>
              <a:t>that</a:t>
            </a:r>
            <a:r>
              <a:rPr lang="da-DK" dirty="0" smtClean="0"/>
              <a:t> IC </a:t>
            </a:r>
            <a:r>
              <a:rPr lang="da-DK" dirty="0" err="1" smtClean="0"/>
              <a:t>compared</a:t>
            </a:r>
            <a:r>
              <a:rPr lang="da-DK" dirty="0" smtClean="0"/>
              <a:t> to alternative </a:t>
            </a:r>
            <a:r>
              <a:rPr lang="da-DK" dirty="0" err="1" smtClean="0"/>
              <a:t>bladder</a:t>
            </a:r>
            <a:r>
              <a:rPr lang="da-DK" dirty="0" smtClean="0"/>
              <a:t> management </a:t>
            </a:r>
            <a:r>
              <a:rPr lang="da-DK" dirty="0" err="1" smtClean="0"/>
              <a:t>methods</a:t>
            </a:r>
            <a:r>
              <a:rPr lang="da-DK" dirty="0" smtClean="0"/>
              <a:t> has a </a:t>
            </a:r>
            <a:r>
              <a:rPr lang="da-DK" dirty="0" err="1" smtClean="0"/>
              <a:t>huge</a:t>
            </a:r>
            <a:r>
              <a:rPr lang="da-DK" dirty="0" smtClean="0"/>
              <a:t> </a:t>
            </a:r>
            <a:r>
              <a:rPr lang="da-DK" dirty="0" err="1" smtClean="0"/>
              <a:t>physical</a:t>
            </a:r>
            <a:r>
              <a:rPr lang="da-DK" dirty="0" smtClean="0"/>
              <a:t>, </a:t>
            </a:r>
            <a:r>
              <a:rPr lang="da-DK" dirty="0" err="1" smtClean="0"/>
              <a:t>psychological</a:t>
            </a:r>
            <a:r>
              <a:rPr lang="da-DK" dirty="0" smtClean="0"/>
              <a:t> and </a:t>
            </a:r>
            <a:r>
              <a:rPr lang="da-DK" dirty="0" err="1" smtClean="0"/>
              <a:t>emotional</a:t>
            </a:r>
            <a:r>
              <a:rPr lang="da-DK" dirty="0" smtClean="0"/>
              <a:t> </a:t>
            </a:r>
            <a:r>
              <a:rPr lang="da-DK" dirty="0" err="1" smtClean="0"/>
              <a:t>impact</a:t>
            </a:r>
            <a:r>
              <a:rPr lang="da-DK" dirty="0" smtClean="0"/>
              <a:t> on patients and in </a:t>
            </a:r>
            <a:r>
              <a:rPr lang="da-DK" dirty="0" err="1" smtClean="0"/>
              <a:t>many</a:t>
            </a:r>
            <a:r>
              <a:rPr lang="da-DK" dirty="0" smtClean="0"/>
              <a:t> </a:t>
            </a:r>
            <a:r>
              <a:rPr lang="da-DK" dirty="0" err="1" smtClean="0"/>
              <a:t>instances</a:t>
            </a:r>
            <a:r>
              <a:rPr lang="da-DK" dirty="0" smtClean="0"/>
              <a:t> </a:t>
            </a:r>
            <a:r>
              <a:rPr lang="da-DK" dirty="0" err="1" smtClean="0"/>
              <a:t>their</a:t>
            </a:r>
            <a:r>
              <a:rPr lang="da-DK" dirty="0" smtClean="0"/>
              <a:t> partners, </a:t>
            </a:r>
            <a:r>
              <a:rPr lang="da-DK" dirty="0" err="1" smtClean="0"/>
              <a:t>caregivers</a:t>
            </a:r>
            <a:r>
              <a:rPr lang="da-DK" dirty="0" smtClean="0"/>
              <a:t> and the </a:t>
            </a:r>
            <a:r>
              <a:rPr lang="da-DK" dirty="0" err="1" smtClean="0"/>
              <a:t>whole</a:t>
            </a:r>
            <a:r>
              <a:rPr lang="da-DK" dirty="0" smtClean="0"/>
              <a:t> </a:t>
            </a:r>
            <a:r>
              <a:rPr lang="da-DK" dirty="0" err="1" smtClean="0"/>
              <a:t>family</a:t>
            </a:r>
            <a:r>
              <a:rPr lang="da-DK" dirty="0" smtClean="0"/>
              <a:t>.</a:t>
            </a:r>
            <a:r>
              <a:rPr lang="da-DK" b="0" dirty="0" smtClean="0"/>
              <a:t> It is clear </a:t>
            </a:r>
            <a:r>
              <a:rPr lang="da-DK" b="0" dirty="0" err="1" smtClean="0"/>
              <a:t>that</a:t>
            </a:r>
            <a:r>
              <a:rPr lang="da-DK" b="0" dirty="0" smtClean="0"/>
              <a:t> patient </a:t>
            </a:r>
            <a:r>
              <a:rPr lang="da-DK" b="0" dirty="0" err="1" smtClean="0"/>
              <a:t>quality</a:t>
            </a:r>
            <a:r>
              <a:rPr lang="da-DK" b="0" baseline="0" dirty="0" smtClean="0"/>
              <a:t> of </a:t>
            </a:r>
            <a:r>
              <a:rPr lang="da-DK" b="0" baseline="0" dirty="0" err="1" smtClean="0"/>
              <a:t>life</a:t>
            </a:r>
            <a:r>
              <a:rPr lang="da-DK" b="0" baseline="0" dirty="0" smtClean="0"/>
              <a:t> is </a:t>
            </a:r>
            <a:r>
              <a:rPr lang="da-DK" b="0" baseline="0" dirty="0" err="1" smtClean="0"/>
              <a:t>positively</a:t>
            </a:r>
            <a:r>
              <a:rPr lang="da-DK" b="0" baseline="0" dirty="0" smtClean="0"/>
              <a:t> </a:t>
            </a:r>
            <a:r>
              <a:rPr lang="da-DK" b="0" baseline="0" dirty="0" err="1" smtClean="0"/>
              <a:t>affected</a:t>
            </a:r>
            <a:r>
              <a:rPr lang="da-DK" b="0" baseline="0" dirty="0" smtClean="0"/>
              <a:t> with IC – </a:t>
            </a:r>
            <a:r>
              <a:rPr lang="da-DK" b="0" baseline="0" dirty="0" err="1" smtClean="0"/>
              <a:t>Qol</a:t>
            </a:r>
            <a:r>
              <a:rPr lang="da-DK" b="0" baseline="0" dirty="0" smtClean="0"/>
              <a:t> </a:t>
            </a:r>
            <a:r>
              <a:rPr lang="da-DK" b="0" baseline="0" dirty="0" err="1" smtClean="0"/>
              <a:t>consists</a:t>
            </a:r>
            <a:r>
              <a:rPr lang="da-DK" b="0" baseline="0" dirty="0" smtClean="0"/>
              <a:t> of </a:t>
            </a:r>
            <a:r>
              <a:rPr lang="da-DK" b="0" baseline="0" dirty="0" err="1" smtClean="0"/>
              <a:t>many</a:t>
            </a:r>
            <a:r>
              <a:rPr lang="da-DK" b="0" baseline="0" dirty="0" smtClean="0"/>
              <a:t> </a:t>
            </a:r>
            <a:r>
              <a:rPr lang="da-DK" b="0" baseline="0" dirty="0" err="1" smtClean="0"/>
              <a:t>aspects</a:t>
            </a:r>
            <a:r>
              <a:rPr lang="da-DK" b="0" baseline="0" dirty="0" smtClean="0"/>
              <a:t> </a:t>
            </a:r>
            <a:r>
              <a:rPr lang="da-DK" b="0" baseline="0" dirty="0" err="1" smtClean="0"/>
              <a:t>this</a:t>
            </a:r>
            <a:r>
              <a:rPr lang="da-DK" b="0" baseline="0" dirty="0" smtClean="0"/>
              <a:t> slide highlights </a:t>
            </a:r>
            <a:r>
              <a:rPr lang="da-DK" b="0" baseline="0" dirty="0" err="1" smtClean="0"/>
              <a:t>where</a:t>
            </a:r>
            <a:r>
              <a:rPr lang="da-DK" b="0" baseline="0" dirty="0" smtClean="0"/>
              <a:t> patients </a:t>
            </a:r>
            <a:r>
              <a:rPr lang="da-DK" b="0" baseline="0" dirty="0" err="1" smtClean="0"/>
              <a:t>see</a:t>
            </a:r>
            <a:r>
              <a:rPr lang="da-DK" b="0" baseline="0" dirty="0" smtClean="0"/>
              <a:t> an </a:t>
            </a:r>
            <a:r>
              <a:rPr lang="da-DK" b="0" baseline="0" dirty="0" err="1" smtClean="0"/>
              <a:t>improvement</a:t>
            </a:r>
            <a:endParaRPr lang="da-DK" b="0" dirty="0" smtClean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13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22715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Collecting devices</a:t>
            </a:r>
            <a:r>
              <a:rPr lang="da-DK" baseline="0" dirty="0" smtClean="0"/>
              <a:t> are aimed at men with lower urinary tract disorders / urinary incontinence.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14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39903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15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137969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Use</a:t>
            </a:r>
            <a:r>
              <a:rPr lang="da-DK" dirty="0" smtClean="0"/>
              <a:t> </a:t>
            </a:r>
            <a:r>
              <a:rPr lang="da-DK" dirty="0" err="1" smtClean="0"/>
              <a:t>this</a:t>
            </a:r>
            <a:r>
              <a:rPr lang="da-DK" dirty="0" smtClean="0"/>
              <a:t> slide to talk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err="1" smtClean="0"/>
              <a:t>absorbent</a:t>
            </a:r>
            <a:r>
              <a:rPr lang="da-DK" baseline="0" dirty="0" smtClean="0"/>
              <a:t> products </a:t>
            </a:r>
            <a:r>
              <a:rPr lang="da-DK" baseline="0" dirty="0" err="1" smtClean="0"/>
              <a:t>having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place</a:t>
            </a:r>
            <a:r>
              <a:rPr lang="da-DK" baseline="0" dirty="0" smtClean="0"/>
              <a:t> in the management of </a:t>
            </a:r>
            <a:r>
              <a:rPr lang="da-DK" baseline="0" dirty="0" err="1" smtClean="0"/>
              <a:t>incontinence</a:t>
            </a:r>
            <a:r>
              <a:rPr lang="da-DK" baseline="0" dirty="0" smtClean="0"/>
              <a:t> but stress the </a:t>
            </a:r>
            <a:r>
              <a:rPr lang="da-DK" baseline="0" dirty="0" err="1" smtClean="0"/>
              <a:t>need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offered a </a:t>
            </a:r>
            <a:r>
              <a:rPr lang="da-DK" baseline="0" dirty="0" err="1" smtClean="0"/>
              <a:t>choice</a:t>
            </a:r>
            <a:r>
              <a:rPr lang="da-DK" baseline="0" dirty="0" smtClean="0"/>
              <a:t> and in a </a:t>
            </a:r>
            <a:r>
              <a:rPr lang="da-DK" baseline="0" dirty="0" err="1" smtClean="0"/>
              <a:t>number</a:t>
            </a:r>
            <a:r>
              <a:rPr lang="da-DK" baseline="0" dirty="0" smtClean="0"/>
              <a:t> of studies men have </a:t>
            </a:r>
            <a:r>
              <a:rPr lang="da-DK" baseline="0" dirty="0" err="1" smtClean="0"/>
              <a:t>reported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preferring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use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sheath</a:t>
            </a:r>
            <a:r>
              <a:rPr lang="da-DK" baseline="0" dirty="0" smtClean="0"/>
              <a:t>.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16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88487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17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84584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sz="1600" dirty="0" err="1" smtClean="0"/>
              <a:t>Chartier</a:t>
            </a:r>
            <a:r>
              <a:rPr lang="da-DK" sz="1600" dirty="0" smtClean="0"/>
              <a:t>-Kastler E et al.: </a:t>
            </a:r>
            <a:r>
              <a:rPr lang="da-DK" sz="1600" dirty="0" err="1" smtClean="0"/>
              <a:t>Randomized</a:t>
            </a:r>
            <a:r>
              <a:rPr lang="da-DK" sz="1600" dirty="0" smtClean="0"/>
              <a:t>, crossover </a:t>
            </a:r>
            <a:r>
              <a:rPr lang="da-DK" sz="1600" dirty="0" err="1" smtClean="0"/>
              <a:t>study</a:t>
            </a:r>
            <a:r>
              <a:rPr lang="da-DK" sz="1600" dirty="0" smtClean="0"/>
              <a:t> </a:t>
            </a:r>
            <a:r>
              <a:rPr lang="da-DK" sz="1600" dirty="0" err="1" smtClean="0"/>
              <a:t>evaluating</a:t>
            </a:r>
            <a:r>
              <a:rPr lang="da-DK" sz="1600" dirty="0" smtClean="0"/>
              <a:t> patient </a:t>
            </a:r>
            <a:r>
              <a:rPr lang="da-DK" sz="1600" dirty="0" err="1" smtClean="0"/>
              <a:t>preference</a:t>
            </a:r>
            <a:r>
              <a:rPr lang="da-DK" sz="1600" dirty="0" smtClean="0"/>
              <a:t> and the </a:t>
            </a:r>
            <a:r>
              <a:rPr lang="da-DK" sz="1600" dirty="0" err="1" smtClean="0"/>
              <a:t>impact</a:t>
            </a:r>
            <a:r>
              <a:rPr lang="da-DK" sz="1600" dirty="0" smtClean="0"/>
              <a:t> on </a:t>
            </a:r>
            <a:r>
              <a:rPr lang="da-DK" sz="1600" dirty="0" err="1" smtClean="0"/>
              <a:t>quality</a:t>
            </a:r>
            <a:r>
              <a:rPr lang="da-DK" sz="1600" dirty="0" smtClean="0"/>
              <a:t> of </a:t>
            </a:r>
            <a:r>
              <a:rPr lang="da-DK" sz="1600" dirty="0" err="1" smtClean="0"/>
              <a:t>life</a:t>
            </a:r>
            <a:r>
              <a:rPr lang="da-DK" sz="1600" dirty="0" smtClean="0"/>
              <a:t> of </a:t>
            </a:r>
            <a:r>
              <a:rPr lang="da-DK" sz="1600" dirty="0" err="1" smtClean="0"/>
              <a:t>urisheaths</a:t>
            </a:r>
            <a:r>
              <a:rPr lang="da-DK" sz="1600" dirty="0" smtClean="0"/>
              <a:t> vs. </a:t>
            </a:r>
            <a:r>
              <a:rPr lang="da-DK" sz="1600" dirty="0" err="1" smtClean="0"/>
              <a:t>absorbent</a:t>
            </a:r>
            <a:r>
              <a:rPr lang="da-DK" sz="1600" dirty="0" smtClean="0"/>
              <a:t> products in </a:t>
            </a:r>
            <a:r>
              <a:rPr lang="da-DK" sz="1600" dirty="0" err="1" smtClean="0"/>
              <a:t>incontinent</a:t>
            </a:r>
            <a:r>
              <a:rPr lang="da-DK" sz="1600" dirty="0" smtClean="0"/>
              <a:t> men, BJU Int. 2011 Jul; 08(2):241-7.</a:t>
            </a:r>
          </a:p>
          <a:p>
            <a:r>
              <a:rPr lang="da-DK" sz="1600" dirty="0" smtClean="0"/>
              <a:t>61 </a:t>
            </a:r>
            <a:r>
              <a:rPr lang="da-DK" sz="1600" dirty="0" err="1" smtClean="0"/>
              <a:t>outpatients</a:t>
            </a:r>
            <a:r>
              <a:rPr lang="da-DK" sz="1600" dirty="0" smtClean="0"/>
              <a:t> with stable, moderate to </a:t>
            </a:r>
            <a:r>
              <a:rPr lang="da-DK" sz="1600" dirty="0" err="1" smtClean="0"/>
              <a:t>severe</a:t>
            </a:r>
            <a:r>
              <a:rPr lang="da-DK" sz="1600" dirty="0" smtClean="0"/>
              <a:t> </a:t>
            </a:r>
            <a:r>
              <a:rPr lang="da-DK" sz="1600" dirty="0" err="1" smtClean="0"/>
              <a:t>urinary</a:t>
            </a:r>
            <a:r>
              <a:rPr lang="da-DK" sz="1600" dirty="0" smtClean="0"/>
              <a:t> </a:t>
            </a:r>
            <a:r>
              <a:rPr lang="da-DK" sz="1600" dirty="0" err="1" smtClean="0"/>
              <a:t>incontinence</a:t>
            </a:r>
            <a:r>
              <a:rPr lang="da-DK" sz="1600" dirty="0" smtClean="0"/>
              <a:t> in a </a:t>
            </a:r>
            <a:r>
              <a:rPr lang="da-DK" sz="1600" dirty="0" err="1" smtClean="0"/>
              <a:t>randomized</a:t>
            </a:r>
            <a:r>
              <a:rPr lang="da-DK" sz="1600" dirty="0" smtClean="0"/>
              <a:t> </a:t>
            </a:r>
            <a:r>
              <a:rPr lang="da-DK" sz="1600" dirty="0" err="1" smtClean="0"/>
              <a:t>control</a:t>
            </a:r>
            <a:r>
              <a:rPr lang="da-DK" sz="1600" dirty="0" smtClean="0"/>
              <a:t> </a:t>
            </a:r>
            <a:r>
              <a:rPr lang="da-DK" sz="1600" dirty="0" err="1" smtClean="0"/>
              <a:t>trial</a:t>
            </a:r>
            <a:r>
              <a:rPr lang="da-DK" sz="1600" dirty="0" smtClean="0"/>
              <a:t> (RCT) </a:t>
            </a:r>
            <a:r>
              <a:rPr lang="da-DK" sz="1600" dirty="0" err="1" smtClean="0"/>
              <a:t>study</a:t>
            </a:r>
            <a:r>
              <a:rPr lang="da-DK" sz="1600" dirty="0" smtClean="0"/>
              <a:t> </a:t>
            </a:r>
            <a:r>
              <a:rPr lang="da-DK" sz="1600" dirty="0" err="1" smtClean="0"/>
              <a:t>tested</a:t>
            </a:r>
            <a:r>
              <a:rPr lang="da-DK" sz="1600" dirty="0" smtClean="0"/>
              <a:t> </a:t>
            </a:r>
            <a:r>
              <a:rPr lang="da-DK" sz="1600" dirty="0" err="1" smtClean="0"/>
              <a:t>Conveen</a:t>
            </a:r>
            <a:r>
              <a:rPr lang="da-DK" sz="1600" dirty="0" smtClean="0"/>
              <a:t> Optima </a:t>
            </a:r>
            <a:r>
              <a:rPr lang="da-DK" sz="1600" dirty="0" err="1" smtClean="0"/>
              <a:t>urisheaths</a:t>
            </a:r>
            <a:r>
              <a:rPr lang="da-DK" sz="1600" dirty="0" smtClean="0"/>
              <a:t> with bags and </a:t>
            </a:r>
            <a:r>
              <a:rPr lang="da-DK" sz="1600" dirty="0" err="1" smtClean="0"/>
              <a:t>their</a:t>
            </a:r>
            <a:r>
              <a:rPr lang="da-DK" sz="1600" dirty="0" smtClean="0"/>
              <a:t> </a:t>
            </a:r>
            <a:r>
              <a:rPr lang="da-DK" sz="1600" dirty="0" err="1" smtClean="0"/>
              <a:t>usual</a:t>
            </a:r>
            <a:r>
              <a:rPr lang="da-DK" sz="1600" dirty="0" smtClean="0"/>
              <a:t> </a:t>
            </a:r>
            <a:r>
              <a:rPr lang="da-DK" sz="1600" dirty="0" err="1" smtClean="0"/>
              <a:t>absorbent</a:t>
            </a:r>
            <a:r>
              <a:rPr lang="da-DK" sz="1600" dirty="0" smtClean="0"/>
              <a:t> </a:t>
            </a:r>
            <a:r>
              <a:rPr lang="da-DK" sz="1600" dirty="0" err="1" smtClean="0"/>
              <a:t>product</a:t>
            </a:r>
            <a:r>
              <a:rPr lang="da-DK" sz="1600" dirty="0" smtClean="0"/>
              <a:t> for </a:t>
            </a:r>
            <a:r>
              <a:rPr lang="da-DK" sz="1600" dirty="0" err="1" smtClean="0"/>
              <a:t>two</a:t>
            </a:r>
            <a:r>
              <a:rPr lang="da-DK" sz="1600" dirty="0" smtClean="0"/>
              <a:t> </a:t>
            </a:r>
            <a:r>
              <a:rPr lang="da-DK" sz="1600" dirty="0" err="1" smtClean="0"/>
              <a:t>weeks</a:t>
            </a:r>
            <a:r>
              <a:rPr lang="da-DK" sz="1600" dirty="0" smtClean="0"/>
              <a:t>. The </a:t>
            </a:r>
            <a:r>
              <a:rPr lang="da-DK" sz="1600" dirty="0" err="1" smtClean="0"/>
              <a:t>two</a:t>
            </a:r>
            <a:r>
              <a:rPr lang="da-DK" sz="1600" dirty="0" smtClean="0"/>
              <a:t> solutions’ </a:t>
            </a:r>
            <a:r>
              <a:rPr lang="da-DK" sz="1600" dirty="0" err="1" smtClean="0"/>
              <a:t>impact</a:t>
            </a:r>
            <a:r>
              <a:rPr lang="da-DK" sz="1600" dirty="0" smtClean="0"/>
              <a:t> on </a:t>
            </a:r>
            <a:r>
              <a:rPr lang="da-DK" sz="1600" dirty="0" err="1" smtClean="0"/>
              <a:t>QoL</a:t>
            </a:r>
            <a:r>
              <a:rPr lang="da-DK" sz="1600" dirty="0" smtClean="0"/>
              <a:t> </a:t>
            </a:r>
            <a:r>
              <a:rPr lang="da-DK" sz="1600" dirty="0" err="1" smtClean="0"/>
              <a:t>was</a:t>
            </a:r>
            <a:r>
              <a:rPr lang="da-DK" sz="1600" dirty="0" smtClean="0"/>
              <a:t> </a:t>
            </a:r>
            <a:r>
              <a:rPr lang="da-DK" sz="1600" dirty="0" err="1" smtClean="0"/>
              <a:t>measured</a:t>
            </a:r>
            <a:r>
              <a:rPr lang="da-DK" sz="1600" dirty="0" smtClean="0"/>
              <a:t> and </a:t>
            </a:r>
            <a:r>
              <a:rPr lang="da-DK" sz="1600" dirty="0" err="1" smtClean="0"/>
              <a:t>each</a:t>
            </a:r>
            <a:r>
              <a:rPr lang="da-DK" sz="1600" dirty="0" smtClean="0"/>
              <a:t> </a:t>
            </a:r>
            <a:r>
              <a:rPr lang="da-DK" sz="1600" dirty="0" err="1" smtClean="0"/>
              <a:t>patient’s</a:t>
            </a:r>
            <a:r>
              <a:rPr lang="da-DK" sz="1600" dirty="0" smtClean="0"/>
              <a:t> </a:t>
            </a:r>
            <a:r>
              <a:rPr lang="da-DK" sz="1600" dirty="0" err="1" smtClean="0"/>
              <a:t>preference</a:t>
            </a:r>
            <a:r>
              <a:rPr lang="da-DK" sz="1600" dirty="0" smtClean="0"/>
              <a:t> </a:t>
            </a:r>
            <a:r>
              <a:rPr lang="da-DK" sz="1600" dirty="0" err="1" smtClean="0"/>
              <a:t>was</a:t>
            </a:r>
            <a:r>
              <a:rPr lang="da-DK" sz="1600" dirty="0" smtClean="0"/>
              <a:t> </a:t>
            </a:r>
            <a:r>
              <a:rPr lang="da-DK" sz="1600" dirty="0" err="1" smtClean="0"/>
              <a:t>recorded</a:t>
            </a:r>
            <a:r>
              <a:rPr lang="da-DK" sz="1600" dirty="0" smtClean="0"/>
              <a:t>.</a:t>
            </a:r>
          </a:p>
          <a:p>
            <a:pPr>
              <a:buNone/>
            </a:pPr>
            <a:endParaRPr lang="da-DK" sz="1600" b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da-DK" sz="1600" b="1" dirty="0" smtClean="0">
                <a:solidFill>
                  <a:schemeClr val="tx2"/>
                </a:solidFill>
              </a:rPr>
              <a:t>Main </a:t>
            </a:r>
            <a:r>
              <a:rPr lang="da-DK" sz="1600" b="1" dirty="0" err="1" smtClean="0">
                <a:solidFill>
                  <a:schemeClr val="tx2"/>
                </a:solidFill>
              </a:rPr>
              <a:t>outcome</a:t>
            </a:r>
            <a:r>
              <a:rPr lang="da-DK" sz="1600" b="1" dirty="0" smtClean="0">
                <a:solidFill>
                  <a:schemeClr val="tx2"/>
                </a:solidFill>
              </a:rPr>
              <a:t>:</a:t>
            </a:r>
          </a:p>
          <a:p>
            <a:pPr lvl="1"/>
            <a:r>
              <a:rPr lang="da-DK" dirty="0" err="1" smtClean="0">
                <a:solidFill>
                  <a:schemeClr val="tx2"/>
                </a:solidFill>
              </a:rPr>
              <a:t>Conveen</a:t>
            </a:r>
            <a:r>
              <a:rPr lang="da-DK" dirty="0" smtClean="0">
                <a:solidFill>
                  <a:schemeClr val="tx2"/>
                </a:solidFill>
              </a:rPr>
              <a:t> Optima </a:t>
            </a:r>
            <a:r>
              <a:rPr lang="da-DK" dirty="0" err="1" smtClean="0">
                <a:solidFill>
                  <a:schemeClr val="tx2"/>
                </a:solidFill>
              </a:rPr>
              <a:t>urisheaths</a:t>
            </a:r>
            <a:r>
              <a:rPr lang="da-DK" dirty="0" smtClean="0">
                <a:solidFill>
                  <a:schemeClr val="tx2"/>
                </a:solidFill>
              </a:rPr>
              <a:t> </a:t>
            </a:r>
            <a:r>
              <a:rPr lang="da-DK" dirty="0" err="1" smtClean="0">
                <a:solidFill>
                  <a:schemeClr val="tx2"/>
                </a:solidFill>
              </a:rPr>
              <a:t>showed</a:t>
            </a:r>
            <a:r>
              <a:rPr lang="da-DK" dirty="0" smtClean="0">
                <a:solidFill>
                  <a:schemeClr val="tx2"/>
                </a:solidFill>
              </a:rPr>
              <a:t> a positive </a:t>
            </a:r>
            <a:r>
              <a:rPr lang="da-DK" dirty="0" err="1" smtClean="0">
                <a:solidFill>
                  <a:schemeClr val="tx2"/>
                </a:solidFill>
              </a:rPr>
              <a:t>impact</a:t>
            </a:r>
            <a:r>
              <a:rPr lang="da-DK" dirty="0" smtClean="0">
                <a:solidFill>
                  <a:schemeClr val="tx2"/>
                </a:solidFill>
              </a:rPr>
              <a:t> on </a:t>
            </a:r>
            <a:r>
              <a:rPr lang="da-DK" dirty="0" err="1" smtClean="0">
                <a:solidFill>
                  <a:schemeClr val="tx2"/>
                </a:solidFill>
              </a:rPr>
              <a:t>QoL</a:t>
            </a:r>
            <a:r>
              <a:rPr lang="da-DK" dirty="0" smtClean="0">
                <a:solidFill>
                  <a:schemeClr val="tx2"/>
                </a:solidFill>
              </a:rPr>
              <a:t> in moderate to </a:t>
            </a:r>
            <a:r>
              <a:rPr lang="da-DK" dirty="0" err="1" smtClean="0">
                <a:solidFill>
                  <a:schemeClr val="tx2"/>
                </a:solidFill>
              </a:rPr>
              <a:t>severe</a:t>
            </a:r>
            <a:r>
              <a:rPr lang="da-DK" dirty="0" smtClean="0">
                <a:solidFill>
                  <a:schemeClr val="tx2"/>
                </a:solidFill>
              </a:rPr>
              <a:t> </a:t>
            </a:r>
            <a:r>
              <a:rPr lang="da-DK" dirty="0" err="1" smtClean="0">
                <a:solidFill>
                  <a:schemeClr val="tx2"/>
                </a:solidFill>
              </a:rPr>
              <a:t>incontinent</a:t>
            </a:r>
            <a:r>
              <a:rPr lang="da-DK" dirty="0" smtClean="0">
                <a:solidFill>
                  <a:schemeClr val="tx2"/>
                </a:solidFill>
              </a:rPr>
              <a:t> men, </a:t>
            </a:r>
            <a:r>
              <a:rPr lang="da-DK" dirty="0" err="1" smtClean="0">
                <a:solidFill>
                  <a:schemeClr val="tx2"/>
                </a:solidFill>
              </a:rPr>
              <a:t>who</a:t>
            </a:r>
            <a:r>
              <a:rPr lang="da-DK" dirty="0" smtClean="0">
                <a:solidFill>
                  <a:schemeClr val="tx2"/>
                </a:solidFill>
              </a:rPr>
              <a:t> </a:t>
            </a:r>
            <a:r>
              <a:rPr lang="da-DK" dirty="0" err="1" smtClean="0">
                <a:solidFill>
                  <a:schemeClr val="tx2"/>
                </a:solidFill>
              </a:rPr>
              <a:t>were</a:t>
            </a:r>
            <a:r>
              <a:rPr lang="da-DK" dirty="0" smtClean="0">
                <a:solidFill>
                  <a:schemeClr val="tx2"/>
                </a:solidFill>
              </a:rPr>
              <a:t> long-term </a:t>
            </a:r>
            <a:r>
              <a:rPr lang="da-DK" dirty="0" err="1" smtClean="0">
                <a:solidFill>
                  <a:schemeClr val="tx2"/>
                </a:solidFill>
              </a:rPr>
              <a:t>users</a:t>
            </a:r>
            <a:r>
              <a:rPr lang="da-DK" dirty="0" smtClean="0">
                <a:solidFill>
                  <a:schemeClr val="tx2"/>
                </a:solidFill>
              </a:rPr>
              <a:t> of </a:t>
            </a:r>
            <a:r>
              <a:rPr lang="da-DK" dirty="0" err="1" smtClean="0">
                <a:solidFill>
                  <a:schemeClr val="tx2"/>
                </a:solidFill>
              </a:rPr>
              <a:t>absorbent</a:t>
            </a:r>
            <a:r>
              <a:rPr lang="da-DK" dirty="0" smtClean="0">
                <a:solidFill>
                  <a:schemeClr val="tx2"/>
                </a:solidFill>
              </a:rPr>
              <a:t> products, and participants </a:t>
            </a:r>
            <a:r>
              <a:rPr lang="da-DK" dirty="0" err="1" smtClean="0">
                <a:solidFill>
                  <a:schemeClr val="tx2"/>
                </a:solidFill>
              </a:rPr>
              <a:t>largely</a:t>
            </a:r>
            <a:r>
              <a:rPr lang="da-DK" dirty="0" smtClean="0">
                <a:solidFill>
                  <a:schemeClr val="tx2"/>
                </a:solidFill>
              </a:rPr>
              <a:t> </a:t>
            </a:r>
            <a:r>
              <a:rPr lang="da-DK" dirty="0" err="1" smtClean="0">
                <a:solidFill>
                  <a:schemeClr val="tx2"/>
                </a:solidFill>
              </a:rPr>
              <a:t>preferred</a:t>
            </a:r>
            <a:r>
              <a:rPr lang="da-DK" dirty="0" smtClean="0">
                <a:solidFill>
                  <a:schemeClr val="tx2"/>
                </a:solidFill>
              </a:rPr>
              <a:t> </a:t>
            </a:r>
            <a:r>
              <a:rPr lang="da-DK" dirty="0" err="1" smtClean="0">
                <a:solidFill>
                  <a:schemeClr val="tx2"/>
                </a:solidFill>
              </a:rPr>
              <a:t>urisheaths</a:t>
            </a:r>
            <a:r>
              <a:rPr lang="da-DK" dirty="0" smtClean="0">
                <a:solidFill>
                  <a:schemeClr val="tx2"/>
                </a:solidFill>
              </a:rPr>
              <a:t>.</a:t>
            </a:r>
          </a:p>
          <a:p>
            <a:pPr lvl="1"/>
            <a:r>
              <a:rPr lang="da-DK" dirty="0" err="1" smtClean="0">
                <a:solidFill>
                  <a:schemeClr val="tx2"/>
                </a:solidFill>
              </a:rPr>
              <a:t>Conveen</a:t>
            </a:r>
            <a:r>
              <a:rPr lang="da-DK" dirty="0" smtClean="0">
                <a:solidFill>
                  <a:schemeClr val="tx2"/>
                </a:solidFill>
              </a:rPr>
              <a:t> Optima </a:t>
            </a:r>
            <a:r>
              <a:rPr lang="da-DK" dirty="0" err="1" smtClean="0">
                <a:solidFill>
                  <a:schemeClr val="tx2"/>
                </a:solidFill>
              </a:rPr>
              <a:t>urisheaths</a:t>
            </a:r>
            <a:r>
              <a:rPr lang="da-DK" dirty="0" smtClean="0">
                <a:solidFill>
                  <a:schemeClr val="tx2"/>
                </a:solidFill>
              </a:rPr>
              <a:t> </a:t>
            </a:r>
            <a:r>
              <a:rPr lang="da-DK" dirty="0" err="1" smtClean="0">
                <a:solidFill>
                  <a:schemeClr val="tx2"/>
                </a:solidFill>
              </a:rPr>
              <a:t>should</a:t>
            </a:r>
            <a:r>
              <a:rPr lang="da-DK" dirty="0" smtClean="0">
                <a:solidFill>
                  <a:schemeClr val="tx2"/>
                </a:solidFill>
              </a:rPr>
              <a:t> </a:t>
            </a:r>
            <a:r>
              <a:rPr lang="da-DK" dirty="0" err="1" smtClean="0">
                <a:solidFill>
                  <a:schemeClr val="tx2"/>
                </a:solidFill>
              </a:rPr>
              <a:t>be</a:t>
            </a:r>
            <a:r>
              <a:rPr lang="da-DK" dirty="0" smtClean="0">
                <a:solidFill>
                  <a:schemeClr val="tx2"/>
                </a:solidFill>
              </a:rPr>
              <a:t> </a:t>
            </a:r>
            <a:r>
              <a:rPr lang="da-DK" dirty="0" err="1" smtClean="0">
                <a:solidFill>
                  <a:schemeClr val="tx2"/>
                </a:solidFill>
              </a:rPr>
              <a:t>recommended</a:t>
            </a:r>
            <a:r>
              <a:rPr lang="da-DK" dirty="0" smtClean="0">
                <a:solidFill>
                  <a:schemeClr val="tx2"/>
                </a:solidFill>
              </a:rPr>
              <a:t> to </a:t>
            </a:r>
            <a:r>
              <a:rPr lang="da-DK" dirty="0" err="1" smtClean="0">
                <a:solidFill>
                  <a:schemeClr val="tx2"/>
                </a:solidFill>
              </a:rPr>
              <a:t>incontinent</a:t>
            </a:r>
            <a:r>
              <a:rPr lang="da-DK" dirty="0" smtClean="0">
                <a:solidFill>
                  <a:schemeClr val="tx2"/>
                </a:solidFill>
              </a:rPr>
              <a:t> men in </a:t>
            </a:r>
            <a:r>
              <a:rPr lang="da-DK" dirty="0" err="1" smtClean="0">
                <a:solidFill>
                  <a:schemeClr val="tx2"/>
                </a:solidFill>
              </a:rPr>
              <a:t>preference</a:t>
            </a:r>
            <a:r>
              <a:rPr lang="da-DK" dirty="0" smtClean="0">
                <a:solidFill>
                  <a:schemeClr val="tx2"/>
                </a:solidFill>
              </a:rPr>
              <a:t> to </a:t>
            </a:r>
            <a:r>
              <a:rPr lang="da-DK" dirty="0" err="1" smtClean="0">
                <a:solidFill>
                  <a:schemeClr val="tx2"/>
                </a:solidFill>
              </a:rPr>
              <a:t>absorbent</a:t>
            </a:r>
            <a:r>
              <a:rPr lang="da-DK" dirty="0" smtClean="0">
                <a:solidFill>
                  <a:schemeClr val="tx2"/>
                </a:solidFill>
              </a:rPr>
              <a:t> products.   </a:t>
            </a:r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18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04503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19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4382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da-DK" smtClean="0"/>
              <a:pPr/>
              <a:t>20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2354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14350"/>
            <a:ext cx="7772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52475" y="1478756"/>
            <a:ext cx="3810000" cy="26289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4875" y="1478756"/>
            <a:ext cx="38100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152400" y="4897041"/>
            <a:ext cx="1905000" cy="1714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AA830-6374-4EB0-86E6-C555FD468C88}" type="datetime1">
              <a:rPr lang="en-GB" altLang="da-DK" smtClean="0"/>
              <a:pPr>
                <a:defRPr/>
              </a:pPr>
              <a:t>24/11/2015</a:t>
            </a:fld>
            <a:endParaRPr lang="da-DK" altLang="da-DK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152400" y="29766"/>
            <a:ext cx="2895600" cy="170259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4284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71600"/>
            <a:ext cx="77724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52475" y="2114550"/>
            <a:ext cx="3810000" cy="2343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4875" y="2114550"/>
            <a:ext cx="3810000" cy="2343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3778250" y="4836319"/>
            <a:ext cx="1447800" cy="1714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alt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809625" y="4838700"/>
            <a:ext cx="2895600" cy="170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DB26C0-5086-4D60-ABED-7417A33DB18C}" type="slidenum">
              <a:rPr lang="da-DK" altLang="en-US"/>
              <a:pPr/>
              <a:t>‹#›</a:t>
            </a:fld>
            <a:endParaRPr lang="da-DK" altLang="en-US"/>
          </a:p>
        </p:txBody>
      </p:sp>
    </p:spTree>
    <p:extLst>
      <p:ext uri="{BB962C8B-B14F-4D97-AF65-F5344CB8AC3E}">
        <p14:creationId xmlns:p14="http://schemas.microsoft.com/office/powerpoint/2010/main" val="659260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  <p:sldLayoutId id="2147483680" r:id="rId15"/>
    <p:sldLayoutId id="2147483681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&amp;source=images&amp;cd=&amp;cad=rja&amp;docid=5_-PQtrKR7_0yM&amp;tbnid=EEl76mOrUJJZmM:&amp;ved=0CAUQjRw&amp;url=http://www.empowernetwork.com/successfullife/blog/the-gold-standard-january-2013/&amp;ei=COq1UfCAOIil0wXstoGoCg&amp;bvm=bv.47534661,d.bGE&amp;psig=AFQjCNFlIvNXVr3Kykj9fPFujI03PzYNZQ&amp;ust=137096281020778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10" Type="http://schemas.openxmlformats.org/officeDocument/2006/relationships/notesSlide" Target="../notesSlides/notesSlide15.xml"/><Relationship Id="rId4" Type="http://schemas.openxmlformats.org/officeDocument/2006/relationships/tags" Target="../tags/tag7.xml"/><Relationship Id="rId9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omecaresupplies.ca.c11.previewyoursite.com/images/81900_Tena_%20Protective_Underwear_Men_Super_Plus_600X600.jpg?osCsid=da66ecb97ed3ef1c4789d5c0d7459d2b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absorbent+products&amp;source=images&amp;cd=&amp;cad=rja&amp;docid=QMm7bZz-GTB_aM&amp;tbnid=_dHBbwx_vKmNaM:&amp;ved=0CAUQjRw&amp;url=http://www.medscape.com/viewarticle/488560_2&amp;ei=CAivUbqgH8HWswaJ5oGYBA&amp;bvm=bv.47380653,d.Yms&amp;psig=AFQjCNFOwWKuH1RS-6cPfVxnc6mRj-pj0Q&amp;ust=1370511709297560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mkFldPresentationTitle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endParaRPr lang="da-DK" dirty="0"/>
          </a:p>
        </p:txBody>
      </p:sp>
      <p:sp>
        <p:nvSpPr>
          <p:cNvPr id="10" name="bmkFldPresentationSubtitle"/>
          <p:cNvSpPr>
            <a:spLocks noGrp="1"/>
          </p:cNvSpPr>
          <p:nvPr>
            <p:ph type="subTitle" idx="1"/>
          </p:nvPr>
        </p:nvSpPr>
        <p:spPr>
          <a:xfrm>
            <a:off x="504000" y="3736818"/>
            <a:ext cx="7632000" cy="635131"/>
          </a:xfrm>
        </p:spPr>
        <p:txBody>
          <a:bodyPr>
            <a:normAutofit/>
          </a:bodyPr>
          <a:lstStyle/>
          <a:p>
            <a:r>
              <a:rPr lang="da-DK" sz="2400" dirty="0" err="1" smtClean="0"/>
              <a:t>Continence</a:t>
            </a:r>
            <a:r>
              <a:rPr lang="da-DK" sz="2400" dirty="0" smtClean="0"/>
              <a:t> Management Solutions</a:t>
            </a:r>
            <a:endParaRPr lang="da-DK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 smtClean="0"/>
              <a:t>Page </a:t>
            </a:r>
            <a:fld id="{2F4432FF-5EA5-4C7F-B1F8-4542D993CF2D}" type="slidenum">
              <a:rPr lang="da-DK" smtClean="0"/>
              <a:pPr/>
              <a:t>1</a:t>
            </a:fld>
            <a:endParaRPr lang="da-DK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011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144191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191" y="1192"/>
                        <a:ext cx="1190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Management Solutions IC 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882" y="1340520"/>
            <a:ext cx="7543800" cy="2642670"/>
          </a:xfrm>
        </p:spPr>
        <p:txBody>
          <a:bodyPr/>
          <a:lstStyle/>
          <a:p>
            <a:endParaRPr lang="da-DK" dirty="0" smtClean="0"/>
          </a:p>
          <a:p>
            <a:pPr marL="0" indent="0">
              <a:buNone/>
            </a:pPr>
            <a:r>
              <a:rPr lang="da-DK" dirty="0" err="1" smtClean="0"/>
              <a:t>Some</a:t>
            </a:r>
            <a:r>
              <a:rPr lang="da-DK" dirty="0" smtClean="0"/>
              <a:t> </a:t>
            </a:r>
            <a:r>
              <a:rPr lang="da-DK" dirty="0" err="1" smtClean="0"/>
              <a:t>conditions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cause</a:t>
            </a:r>
            <a:r>
              <a:rPr lang="da-DK" dirty="0" smtClean="0"/>
              <a:t> </a:t>
            </a:r>
            <a:r>
              <a:rPr lang="da-DK" b="1" dirty="0" err="1" smtClean="0"/>
              <a:t>urinary</a:t>
            </a:r>
            <a:r>
              <a:rPr lang="da-DK" b="1" dirty="0" smtClean="0"/>
              <a:t> retention </a:t>
            </a:r>
            <a:r>
              <a:rPr lang="da-DK" dirty="0" smtClean="0"/>
              <a:t>or </a:t>
            </a:r>
            <a:r>
              <a:rPr lang="da-DK" dirty="0" err="1" smtClean="0"/>
              <a:t>may</a:t>
            </a:r>
            <a:r>
              <a:rPr lang="da-DK" dirty="0" smtClean="0"/>
              <a:t> </a:t>
            </a:r>
            <a:r>
              <a:rPr lang="da-DK" dirty="0" err="1" smtClean="0"/>
              <a:t>completely</a:t>
            </a:r>
            <a:r>
              <a:rPr lang="da-DK" dirty="0" smtClean="0"/>
              <a:t> </a:t>
            </a:r>
            <a:r>
              <a:rPr lang="da-DK" dirty="0" err="1" smtClean="0"/>
              <a:t>prevent</a:t>
            </a:r>
            <a:r>
              <a:rPr lang="da-DK" dirty="0" smtClean="0"/>
              <a:t> the </a:t>
            </a:r>
            <a:r>
              <a:rPr lang="da-DK" dirty="0" err="1" smtClean="0"/>
              <a:t>bladder</a:t>
            </a:r>
            <a:r>
              <a:rPr lang="da-DK" dirty="0" smtClean="0"/>
              <a:t> from </a:t>
            </a:r>
            <a:r>
              <a:rPr lang="da-DK" dirty="0" err="1" smtClean="0"/>
              <a:t>emptying</a:t>
            </a:r>
            <a:r>
              <a:rPr lang="da-DK" dirty="0" smtClean="0"/>
              <a:t> and </a:t>
            </a:r>
            <a:r>
              <a:rPr lang="da-DK" dirty="0" err="1" smtClean="0"/>
              <a:t>require</a:t>
            </a:r>
            <a:r>
              <a:rPr lang="da-DK" dirty="0" smtClean="0"/>
              <a:t> </a:t>
            </a:r>
            <a:r>
              <a:rPr lang="da-DK" dirty="0" err="1" smtClean="0"/>
              <a:t>catheterization</a:t>
            </a:r>
            <a:r>
              <a:rPr lang="da-DK" dirty="0" smtClean="0"/>
              <a:t>.</a:t>
            </a:r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err="1" smtClean="0"/>
              <a:t>Some</a:t>
            </a:r>
            <a:r>
              <a:rPr lang="da-DK" dirty="0" smtClean="0"/>
              <a:t> </a:t>
            </a:r>
            <a:r>
              <a:rPr lang="da-DK" dirty="0" err="1" smtClean="0"/>
              <a:t>conditions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cause</a:t>
            </a:r>
            <a:r>
              <a:rPr lang="da-DK" dirty="0" smtClean="0"/>
              <a:t> </a:t>
            </a:r>
            <a:r>
              <a:rPr lang="da-DK" b="1" dirty="0" err="1" smtClean="0"/>
              <a:t>urinary</a:t>
            </a:r>
            <a:r>
              <a:rPr lang="da-DK" b="1" dirty="0" smtClean="0"/>
              <a:t> </a:t>
            </a:r>
            <a:r>
              <a:rPr lang="da-DK" b="1" dirty="0" err="1" smtClean="0"/>
              <a:t>incontinence</a:t>
            </a:r>
            <a:r>
              <a:rPr lang="da-DK" b="1" dirty="0" smtClean="0"/>
              <a:t> </a:t>
            </a:r>
            <a:r>
              <a:rPr lang="da-DK" dirty="0" smtClean="0"/>
              <a:t>in </a:t>
            </a:r>
            <a:r>
              <a:rPr lang="da-DK" dirty="0" err="1" smtClean="0"/>
              <a:t>which</a:t>
            </a:r>
            <a:r>
              <a:rPr lang="da-DK" dirty="0" smtClean="0"/>
              <a:t> case a </a:t>
            </a:r>
            <a:r>
              <a:rPr lang="da-DK" dirty="0" err="1" smtClean="0"/>
              <a:t>collecting</a:t>
            </a:r>
            <a:r>
              <a:rPr lang="da-DK" dirty="0" smtClean="0"/>
              <a:t> </a:t>
            </a:r>
            <a:r>
              <a:rPr lang="da-DK" dirty="0" err="1" smtClean="0"/>
              <a:t>device</a:t>
            </a:r>
            <a:r>
              <a:rPr lang="da-DK" dirty="0" smtClean="0"/>
              <a:t> (</a:t>
            </a:r>
            <a:r>
              <a:rPr lang="da-DK" dirty="0" err="1" smtClean="0"/>
              <a:t>urisheath</a:t>
            </a:r>
            <a:r>
              <a:rPr lang="da-DK" dirty="0" smtClean="0"/>
              <a:t> and bag) offers a </a:t>
            </a:r>
            <a:r>
              <a:rPr lang="da-DK" dirty="0" err="1" smtClean="0"/>
              <a:t>comfortable</a:t>
            </a:r>
            <a:r>
              <a:rPr lang="da-DK" dirty="0" smtClean="0"/>
              <a:t> solution for men.</a:t>
            </a:r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2</a:t>
            </a:fld>
            <a:endParaRPr lang="da-DK" noProof="0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6570222" y="92609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6570222" y="308633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624228" y="146615"/>
            <a:ext cx="10323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750" dirty="0" smtClean="0">
                <a:solidFill>
                  <a:schemeClr val="bg2"/>
                </a:solidFill>
              </a:rPr>
              <a:t>  Management Solutions</a:t>
            </a:r>
            <a:endParaRPr lang="da-DK" sz="7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13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Bladder</a:t>
            </a:r>
            <a:r>
              <a:rPr lang="da-DK" dirty="0" smtClean="0"/>
              <a:t> management </a:t>
            </a:r>
            <a:r>
              <a:rPr lang="da-DK" dirty="0" err="1" smtClean="0"/>
              <a:t>methods</a:t>
            </a:r>
            <a:endParaRPr lang="da-DK" dirty="0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822960" y="1347614"/>
          <a:ext cx="7493456" cy="3067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3</a:t>
            </a:fld>
            <a:endParaRPr lang="da-DK" noProof="0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6570222" y="92609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6570222" y="308633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624228" y="146615"/>
            <a:ext cx="10323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750" dirty="0" smtClean="0">
                <a:solidFill>
                  <a:schemeClr val="bg2"/>
                </a:solidFill>
              </a:rPr>
              <a:t>  Management Solutions</a:t>
            </a:r>
            <a:endParaRPr lang="da-DK" sz="7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87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953"/>
            <a:ext cx="7543800" cy="1088068"/>
          </a:xfrm>
        </p:spPr>
        <p:txBody>
          <a:bodyPr/>
          <a:lstStyle/>
          <a:p>
            <a:r>
              <a:rPr lang="da-DK" sz="2800" dirty="0" smtClean="0"/>
              <a:t>Reflex Voiding</a:t>
            </a:r>
            <a:r>
              <a:rPr lang="da-DK" dirty="0" smtClean="0"/>
              <a:t/>
            </a:r>
            <a:br>
              <a:rPr lang="da-DK" dirty="0" smtClean="0"/>
            </a:b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491630"/>
            <a:ext cx="6718692" cy="3510391"/>
          </a:xfrm>
        </p:spPr>
        <p:txBody>
          <a:bodyPr/>
          <a:lstStyle/>
          <a:p>
            <a:endParaRPr lang="da-DK" sz="1400" b="1" dirty="0" smtClean="0"/>
          </a:p>
          <a:p>
            <a:r>
              <a:rPr lang="da-DK" sz="1400" b="1" dirty="0" err="1" smtClean="0"/>
              <a:t>Reflex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voiding</a:t>
            </a:r>
            <a:r>
              <a:rPr lang="da-DK" sz="1400" b="1" dirty="0" smtClean="0"/>
              <a:t> is a </a:t>
            </a:r>
            <a:r>
              <a:rPr lang="da-DK" sz="1400" b="1" dirty="0" err="1" smtClean="0"/>
              <a:t>bladder</a:t>
            </a:r>
            <a:r>
              <a:rPr lang="da-DK" sz="1400" b="1" dirty="0" smtClean="0"/>
              <a:t> management option </a:t>
            </a:r>
            <a:r>
              <a:rPr lang="da-DK" sz="1400" b="1" dirty="0" err="1" smtClean="0"/>
              <a:t>that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works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through</a:t>
            </a:r>
            <a:r>
              <a:rPr lang="da-DK" sz="1400" b="1" dirty="0" smtClean="0"/>
              <a:t> stimulation</a:t>
            </a:r>
          </a:p>
          <a:p>
            <a:endParaRPr lang="da-DK" dirty="0" smtClean="0"/>
          </a:p>
          <a:p>
            <a:r>
              <a:rPr lang="da-DK" dirty="0" err="1" smtClean="0"/>
              <a:t>Crede</a:t>
            </a:r>
            <a:r>
              <a:rPr lang="da-DK" dirty="0" smtClean="0"/>
              <a:t> </a:t>
            </a:r>
            <a:r>
              <a:rPr lang="da-DK" dirty="0" err="1" smtClean="0"/>
              <a:t>maneuver</a:t>
            </a:r>
            <a:r>
              <a:rPr lang="da-DK" dirty="0" smtClean="0"/>
              <a:t>: </a:t>
            </a:r>
            <a:r>
              <a:rPr lang="da-DK" dirty="0" err="1" smtClean="0"/>
              <a:t>Compression</a:t>
            </a:r>
            <a:r>
              <a:rPr lang="da-DK" dirty="0" smtClean="0"/>
              <a:t> of </a:t>
            </a:r>
            <a:r>
              <a:rPr lang="da-DK" dirty="0" err="1" smtClean="0"/>
              <a:t>suprapubic</a:t>
            </a:r>
            <a:r>
              <a:rPr lang="da-DK" dirty="0" smtClean="0"/>
              <a:t> </a:t>
            </a:r>
            <a:r>
              <a:rPr lang="da-DK" dirty="0" err="1" smtClean="0"/>
              <a:t>area</a:t>
            </a:r>
            <a:r>
              <a:rPr lang="da-DK" dirty="0" smtClean="0"/>
              <a:t> </a:t>
            </a:r>
            <a:r>
              <a:rPr lang="da-DK" dirty="0" err="1" smtClean="0"/>
              <a:t>downward</a:t>
            </a:r>
            <a:r>
              <a:rPr lang="da-DK" dirty="0" smtClean="0"/>
              <a:t> </a:t>
            </a:r>
            <a:r>
              <a:rPr lang="da-DK" dirty="0" err="1" smtClean="0"/>
              <a:t>using</a:t>
            </a:r>
            <a:r>
              <a:rPr lang="da-DK" dirty="0" smtClean="0"/>
              <a:t> </a:t>
            </a:r>
            <a:r>
              <a:rPr lang="da-DK" dirty="0" err="1" smtClean="0"/>
              <a:t>both</a:t>
            </a:r>
            <a:r>
              <a:rPr lang="da-DK" dirty="0" smtClean="0"/>
              <a:t> </a:t>
            </a:r>
            <a:r>
              <a:rPr lang="da-DK" dirty="0" err="1" smtClean="0"/>
              <a:t>hands</a:t>
            </a:r>
            <a:r>
              <a:rPr lang="da-DK" dirty="0" smtClean="0"/>
              <a:t> in </a:t>
            </a:r>
            <a:r>
              <a:rPr lang="da-DK" dirty="0" err="1" smtClean="0"/>
              <a:t>order</a:t>
            </a:r>
            <a:r>
              <a:rPr lang="da-DK" dirty="0" smtClean="0"/>
              <a:t> to </a:t>
            </a:r>
            <a:r>
              <a:rPr lang="da-DK" dirty="0" err="1" smtClean="0"/>
              <a:t>press</a:t>
            </a:r>
            <a:r>
              <a:rPr lang="da-DK" dirty="0" smtClean="0"/>
              <a:t> </a:t>
            </a:r>
            <a:r>
              <a:rPr lang="da-DK" dirty="0" err="1" smtClean="0"/>
              <a:t>bladder</a:t>
            </a:r>
            <a:r>
              <a:rPr lang="da-DK" dirty="0" smtClean="0"/>
              <a:t> </a:t>
            </a:r>
            <a:r>
              <a:rPr lang="da-DK" dirty="0" err="1" smtClean="0"/>
              <a:t>body</a:t>
            </a:r>
            <a:r>
              <a:rPr lang="da-DK" dirty="0" smtClean="0"/>
              <a:t>. This </a:t>
            </a:r>
            <a:r>
              <a:rPr lang="da-DK" dirty="0" err="1" smtClean="0"/>
              <a:t>maneuver</a:t>
            </a:r>
            <a:r>
              <a:rPr lang="da-DK" dirty="0" smtClean="0"/>
              <a:t> </a:t>
            </a:r>
            <a:r>
              <a:rPr lang="da-DK" dirty="0" err="1" smtClean="0"/>
              <a:t>obviously</a:t>
            </a:r>
            <a:r>
              <a:rPr lang="da-DK" dirty="0" smtClean="0"/>
              <a:t> </a:t>
            </a:r>
            <a:r>
              <a:rPr lang="da-DK" dirty="0" err="1" smtClean="0"/>
              <a:t>requires</a:t>
            </a:r>
            <a:r>
              <a:rPr lang="da-DK" dirty="0" smtClean="0"/>
              <a:t> </a:t>
            </a:r>
            <a:r>
              <a:rPr lang="da-DK" dirty="0" err="1" smtClean="0"/>
              <a:t>adequate</a:t>
            </a:r>
            <a:r>
              <a:rPr lang="da-DK" dirty="0" smtClean="0"/>
              <a:t> </a:t>
            </a:r>
            <a:r>
              <a:rPr lang="da-DK" dirty="0" err="1" smtClean="0"/>
              <a:t>hand</a:t>
            </a:r>
            <a:r>
              <a:rPr lang="da-DK" dirty="0" smtClean="0"/>
              <a:t> </a:t>
            </a:r>
            <a:r>
              <a:rPr lang="da-DK" dirty="0" err="1" smtClean="0"/>
              <a:t>control</a:t>
            </a:r>
            <a:r>
              <a:rPr lang="da-DK" dirty="0" smtClean="0"/>
              <a:t>.</a:t>
            </a:r>
          </a:p>
          <a:p>
            <a:pPr>
              <a:buNone/>
            </a:pP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4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98475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090" y="411510"/>
            <a:ext cx="6102000" cy="469800"/>
          </a:xfrm>
        </p:spPr>
        <p:txBody>
          <a:bodyPr>
            <a:normAutofit/>
          </a:bodyPr>
          <a:lstStyle/>
          <a:p>
            <a:r>
              <a:rPr lang="da-DK" sz="2800" dirty="0" smtClean="0"/>
              <a:t>Reflex Voiding /Crede Manoeuver</a:t>
            </a:r>
            <a:endParaRPr lang="da-DK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54487"/>
            <a:ext cx="6102000" cy="3278644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da-DK" sz="4300" b="1" dirty="0" smtClean="0"/>
              <a:t>Rationale for </a:t>
            </a:r>
            <a:r>
              <a:rPr lang="da-DK" sz="4300" b="1" dirty="0" err="1" smtClean="0"/>
              <a:t>use</a:t>
            </a:r>
            <a:endParaRPr lang="da-DK" sz="4300" b="1" dirty="0" smtClean="0"/>
          </a:p>
          <a:p>
            <a:r>
              <a:rPr lang="da-DK" sz="4300" dirty="0" smtClean="0"/>
              <a:t>Non-</a:t>
            </a:r>
            <a:r>
              <a:rPr lang="da-DK" sz="4300" dirty="0" err="1" smtClean="0"/>
              <a:t>invasive</a:t>
            </a:r>
            <a:r>
              <a:rPr lang="da-DK" sz="4300" dirty="0" smtClean="0"/>
              <a:t> </a:t>
            </a:r>
            <a:r>
              <a:rPr lang="da-DK" sz="4300" dirty="0" err="1" smtClean="0"/>
              <a:t>treatment</a:t>
            </a:r>
            <a:r>
              <a:rPr lang="da-DK" sz="4300" dirty="0" smtClean="0"/>
              <a:t> </a:t>
            </a:r>
          </a:p>
          <a:p>
            <a:r>
              <a:rPr lang="da-DK" sz="4300" dirty="0" err="1" smtClean="0"/>
              <a:t>It’s</a:t>
            </a:r>
            <a:r>
              <a:rPr lang="da-DK" sz="4300" dirty="0" smtClean="0"/>
              <a:t> a </a:t>
            </a:r>
            <a:r>
              <a:rPr lang="da-DK" sz="4300" dirty="0" err="1" smtClean="0"/>
              <a:t>way</a:t>
            </a:r>
            <a:r>
              <a:rPr lang="da-DK" sz="4300" dirty="0" smtClean="0"/>
              <a:t> of </a:t>
            </a:r>
            <a:r>
              <a:rPr lang="da-DK" sz="4300" dirty="0" err="1" smtClean="0"/>
              <a:t>avoiding</a:t>
            </a:r>
            <a:r>
              <a:rPr lang="da-DK" sz="4300" dirty="0" smtClean="0"/>
              <a:t> </a:t>
            </a:r>
            <a:r>
              <a:rPr lang="da-DK" sz="4300" dirty="0" err="1" smtClean="0"/>
              <a:t>having</a:t>
            </a:r>
            <a:r>
              <a:rPr lang="da-DK" sz="4300" dirty="0" smtClean="0"/>
              <a:t> to put a </a:t>
            </a:r>
            <a:r>
              <a:rPr lang="da-DK" sz="4300" dirty="0" err="1" smtClean="0"/>
              <a:t>catheter</a:t>
            </a:r>
            <a:r>
              <a:rPr lang="da-DK" sz="4300" dirty="0" smtClean="0"/>
              <a:t> in the </a:t>
            </a:r>
            <a:r>
              <a:rPr lang="da-DK" sz="4300" dirty="0" err="1" smtClean="0"/>
              <a:t>bladder</a:t>
            </a:r>
            <a:r>
              <a:rPr lang="da-DK" sz="4300" dirty="0" smtClean="0"/>
              <a:t> </a:t>
            </a:r>
            <a:r>
              <a:rPr lang="da-DK" sz="4300" dirty="0" err="1" smtClean="0"/>
              <a:t>which</a:t>
            </a:r>
            <a:r>
              <a:rPr lang="da-DK" sz="4300" dirty="0" smtClean="0"/>
              <a:t> has a </a:t>
            </a:r>
            <a:r>
              <a:rPr lang="da-DK" sz="4300" dirty="0" err="1" smtClean="0"/>
              <a:t>higher</a:t>
            </a:r>
            <a:r>
              <a:rPr lang="da-DK" sz="4300" dirty="0" smtClean="0"/>
              <a:t> potential for </a:t>
            </a:r>
            <a:r>
              <a:rPr lang="da-DK" sz="4300" dirty="0" err="1" smtClean="0"/>
              <a:t>infection</a:t>
            </a:r>
            <a:r>
              <a:rPr lang="da-DK" sz="4300" dirty="0" smtClean="0"/>
              <a:t>.</a:t>
            </a:r>
            <a:endParaRPr lang="da-DK" sz="4300" b="1" dirty="0" smtClean="0"/>
          </a:p>
          <a:p>
            <a:pPr>
              <a:buNone/>
            </a:pPr>
            <a:r>
              <a:rPr lang="da-DK" sz="4300" b="1" dirty="0" smtClean="0"/>
              <a:t>Rationale for not </a:t>
            </a:r>
            <a:r>
              <a:rPr lang="da-DK" sz="4300" b="1" dirty="0" err="1" smtClean="0"/>
              <a:t>use</a:t>
            </a:r>
            <a:endParaRPr lang="da-DK" sz="4300" b="1" dirty="0" smtClean="0"/>
          </a:p>
          <a:p>
            <a:r>
              <a:rPr lang="da-DK" sz="4300" dirty="0" smtClean="0"/>
              <a:t>Not </a:t>
            </a:r>
            <a:r>
              <a:rPr lang="da-DK" sz="4300" dirty="0" err="1" smtClean="0"/>
              <a:t>supported</a:t>
            </a:r>
            <a:r>
              <a:rPr lang="da-DK" sz="4300" dirty="0" smtClean="0"/>
              <a:t> by guidelines</a:t>
            </a:r>
          </a:p>
          <a:p>
            <a:r>
              <a:rPr lang="da-DK" sz="4300" dirty="0" err="1" smtClean="0"/>
              <a:t>Requires</a:t>
            </a:r>
            <a:r>
              <a:rPr lang="da-DK" sz="4300" dirty="0" smtClean="0"/>
              <a:t> a </a:t>
            </a:r>
            <a:r>
              <a:rPr lang="da-DK" sz="4300" dirty="0" err="1" smtClean="0"/>
              <a:t>urodynamic</a:t>
            </a:r>
            <a:r>
              <a:rPr lang="da-DK" sz="4300" dirty="0" smtClean="0"/>
              <a:t> </a:t>
            </a:r>
            <a:r>
              <a:rPr lang="da-DK" sz="4300" dirty="0" err="1" smtClean="0"/>
              <a:t>evaluation</a:t>
            </a:r>
            <a:r>
              <a:rPr lang="da-DK" sz="4300" dirty="0" smtClean="0"/>
              <a:t> to </a:t>
            </a:r>
            <a:r>
              <a:rPr lang="da-DK" sz="4300" dirty="0" err="1" smtClean="0"/>
              <a:t>determine</a:t>
            </a:r>
            <a:r>
              <a:rPr lang="da-DK" sz="4300" dirty="0" smtClean="0"/>
              <a:t> </a:t>
            </a:r>
            <a:r>
              <a:rPr lang="da-DK" sz="4300" dirty="0" err="1" smtClean="0"/>
              <a:t>if</a:t>
            </a:r>
            <a:r>
              <a:rPr lang="da-DK" sz="4300" dirty="0" smtClean="0"/>
              <a:t> </a:t>
            </a:r>
            <a:r>
              <a:rPr lang="da-DK" sz="4300" dirty="0" err="1" smtClean="0"/>
              <a:t>bladder</a:t>
            </a:r>
            <a:r>
              <a:rPr lang="da-DK" sz="4300" dirty="0" smtClean="0"/>
              <a:t> and </a:t>
            </a:r>
            <a:r>
              <a:rPr lang="da-DK" sz="4300" dirty="0" err="1" smtClean="0"/>
              <a:t>sphincter</a:t>
            </a:r>
            <a:r>
              <a:rPr lang="da-DK" sz="4300" dirty="0" smtClean="0"/>
              <a:t> </a:t>
            </a:r>
            <a:r>
              <a:rPr lang="da-DK" sz="4300" dirty="0" err="1" smtClean="0"/>
              <a:t>are</a:t>
            </a:r>
            <a:r>
              <a:rPr lang="da-DK" sz="4300" dirty="0" smtClean="0"/>
              <a:t> </a:t>
            </a:r>
            <a:r>
              <a:rPr lang="da-DK" sz="4300" dirty="0" err="1" smtClean="0"/>
              <a:t>working</a:t>
            </a:r>
            <a:r>
              <a:rPr lang="da-DK" sz="4300" dirty="0" smtClean="0"/>
              <a:t> </a:t>
            </a:r>
            <a:r>
              <a:rPr lang="da-DK" sz="4300" dirty="0" err="1" smtClean="0"/>
              <a:t>well</a:t>
            </a:r>
            <a:r>
              <a:rPr lang="da-DK" sz="4300" dirty="0" smtClean="0"/>
              <a:t> </a:t>
            </a:r>
            <a:r>
              <a:rPr lang="da-DK" sz="4300" dirty="0" err="1" smtClean="0"/>
              <a:t>enough</a:t>
            </a:r>
            <a:r>
              <a:rPr lang="da-DK" sz="4300" dirty="0" smtClean="0"/>
              <a:t> to </a:t>
            </a:r>
            <a:r>
              <a:rPr lang="da-DK" sz="4300" dirty="0" err="1" smtClean="0"/>
              <a:t>use</a:t>
            </a:r>
            <a:r>
              <a:rPr lang="da-DK" sz="4300" dirty="0" smtClean="0"/>
              <a:t> </a:t>
            </a:r>
          </a:p>
          <a:p>
            <a:r>
              <a:rPr lang="da-DK" sz="4300" dirty="0" smtClean="0"/>
              <a:t>Make sure </a:t>
            </a:r>
            <a:r>
              <a:rPr lang="da-DK" sz="4300" dirty="0" err="1" smtClean="0"/>
              <a:t>that</a:t>
            </a:r>
            <a:r>
              <a:rPr lang="da-DK" sz="4300" dirty="0" smtClean="0"/>
              <a:t> </a:t>
            </a:r>
            <a:r>
              <a:rPr lang="da-DK" sz="4300" dirty="0" err="1" smtClean="0"/>
              <a:t>bladder</a:t>
            </a:r>
            <a:r>
              <a:rPr lang="da-DK" sz="4300" dirty="0" smtClean="0"/>
              <a:t> </a:t>
            </a:r>
            <a:r>
              <a:rPr lang="da-DK" sz="4300" dirty="0" err="1" smtClean="0"/>
              <a:t>can</a:t>
            </a:r>
            <a:r>
              <a:rPr lang="da-DK" sz="4300" dirty="0" smtClean="0"/>
              <a:t> </a:t>
            </a:r>
            <a:r>
              <a:rPr lang="da-DK" sz="4300" dirty="0" err="1" smtClean="0"/>
              <a:t>be</a:t>
            </a:r>
            <a:r>
              <a:rPr lang="da-DK" sz="4300" dirty="0" smtClean="0"/>
              <a:t> </a:t>
            </a:r>
            <a:r>
              <a:rPr lang="da-DK" sz="4300" dirty="0" err="1" smtClean="0"/>
              <a:t>emptied</a:t>
            </a:r>
            <a:r>
              <a:rPr lang="da-DK" sz="4300" dirty="0" smtClean="0"/>
              <a:t> </a:t>
            </a:r>
            <a:r>
              <a:rPr lang="da-DK" sz="4300" dirty="0" err="1" smtClean="0"/>
              <a:t>sufficiently</a:t>
            </a:r>
            <a:endParaRPr lang="da-DK" sz="4300" dirty="0" smtClean="0"/>
          </a:p>
          <a:p>
            <a:r>
              <a:rPr lang="da-DK" sz="4300" dirty="0" err="1" smtClean="0"/>
              <a:t>Risk</a:t>
            </a:r>
            <a:r>
              <a:rPr lang="da-DK" sz="4300" dirty="0" smtClean="0"/>
              <a:t> of sending </a:t>
            </a:r>
            <a:r>
              <a:rPr lang="da-DK" sz="4300" dirty="0" err="1" smtClean="0"/>
              <a:t>urine</a:t>
            </a:r>
            <a:r>
              <a:rPr lang="da-DK" sz="4300" dirty="0" smtClean="0"/>
              <a:t> back to the </a:t>
            </a:r>
            <a:r>
              <a:rPr lang="da-DK" sz="4300" dirty="0" err="1" smtClean="0"/>
              <a:t>Kidneys</a:t>
            </a:r>
            <a:r>
              <a:rPr lang="da-DK" sz="4300" dirty="0" smtClean="0"/>
              <a:t> (</a:t>
            </a:r>
            <a:r>
              <a:rPr lang="da-DK" sz="4300" dirty="0" err="1" smtClean="0"/>
              <a:t>Kidney</a:t>
            </a:r>
            <a:r>
              <a:rPr lang="da-DK" sz="4300" dirty="0" smtClean="0"/>
              <a:t> </a:t>
            </a:r>
            <a:r>
              <a:rPr lang="da-DK" sz="4300" dirty="0" err="1" smtClean="0"/>
              <a:t>failure</a:t>
            </a:r>
            <a:r>
              <a:rPr lang="da-DK" sz="4300" dirty="0" smtClean="0"/>
              <a:t>)</a:t>
            </a:r>
          </a:p>
          <a:p>
            <a:r>
              <a:rPr lang="da-DK" sz="4300" dirty="0" smtClean="0"/>
              <a:t>The </a:t>
            </a:r>
            <a:r>
              <a:rPr lang="da-DK" sz="4300" dirty="0" err="1" smtClean="0"/>
              <a:t>high</a:t>
            </a:r>
            <a:r>
              <a:rPr lang="da-DK" sz="4300" dirty="0" smtClean="0"/>
              <a:t> pressures </a:t>
            </a:r>
            <a:r>
              <a:rPr lang="da-DK" sz="4300" dirty="0" err="1" smtClean="0"/>
              <a:t>cause</a:t>
            </a:r>
            <a:r>
              <a:rPr lang="da-DK" sz="4300" dirty="0" smtClean="0"/>
              <a:t> </a:t>
            </a:r>
            <a:r>
              <a:rPr lang="da-DK" sz="4300" dirty="0" err="1" smtClean="0"/>
              <a:t>reflux</a:t>
            </a:r>
            <a:r>
              <a:rPr lang="da-DK" sz="4300" dirty="0" smtClean="0"/>
              <a:t> </a:t>
            </a:r>
            <a:r>
              <a:rPr lang="da-DK" sz="4300" dirty="0" err="1" smtClean="0"/>
              <a:t>into</a:t>
            </a:r>
            <a:r>
              <a:rPr lang="da-DK" sz="4300" dirty="0" smtClean="0"/>
              <a:t> the upper </a:t>
            </a:r>
            <a:r>
              <a:rPr lang="da-DK" sz="4300" dirty="0" err="1" smtClean="0"/>
              <a:t>urinary</a:t>
            </a:r>
            <a:r>
              <a:rPr lang="da-DK" sz="4300" dirty="0" smtClean="0"/>
              <a:t> </a:t>
            </a:r>
            <a:r>
              <a:rPr lang="da-DK" sz="4300" dirty="0" err="1" smtClean="0"/>
              <a:t>tract</a:t>
            </a:r>
            <a:r>
              <a:rPr lang="da-DK" sz="4300" dirty="0" smtClean="0"/>
              <a:t> with all </a:t>
            </a:r>
            <a:r>
              <a:rPr lang="da-DK" sz="4300" dirty="0" err="1" smtClean="0"/>
              <a:t>known</a:t>
            </a:r>
            <a:r>
              <a:rPr lang="da-DK" sz="4300" dirty="0" smtClean="0"/>
              <a:t> </a:t>
            </a:r>
            <a:r>
              <a:rPr lang="da-DK" sz="4300" dirty="0" err="1" smtClean="0"/>
              <a:t>complications</a:t>
            </a:r>
            <a:r>
              <a:rPr lang="da-DK" sz="4300" dirty="0" smtClean="0"/>
              <a:t> (</a:t>
            </a:r>
            <a:r>
              <a:rPr lang="da-DK" sz="4300" dirty="0" err="1" smtClean="0"/>
              <a:t>Crede</a:t>
            </a:r>
            <a:r>
              <a:rPr lang="da-DK" sz="4300" dirty="0" smtClean="0"/>
              <a:t>) http://ngbladder.org/treatments/2-A.asp</a:t>
            </a:r>
          </a:p>
          <a:p>
            <a:r>
              <a:rPr lang="da-DK" sz="4300" dirty="0" err="1" smtClean="0"/>
              <a:t>Requires</a:t>
            </a:r>
            <a:r>
              <a:rPr lang="da-DK" sz="4300" dirty="0" smtClean="0"/>
              <a:t> </a:t>
            </a:r>
            <a:r>
              <a:rPr lang="da-DK" sz="4300" dirty="0" err="1" smtClean="0"/>
              <a:t>use</a:t>
            </a:r>
            <a:r>
              <a:rPr lang="da-DK" sz="4300" dirty="0" smtClean="0"/>
              <a:t> of an </a:t>
            </a:r>
            <a:r>
              <a:rPr lang="da-DK" sz="4300" dirty="0" err="1" smtClean="0"/>
              <a:t>external</a:t>
            </a:r>
            <a:r>
              <a:rPr lang="da-DK" sz="4300" dirty="0" smtClean="0"/>
              <a:t> </a:t>
            </a:r>
            <a:r>
              <a:rPr lang="da-DK" sz="4300" dirty="0" err="1" smtClean="0"/>
              <a:t>condom</a:t>
            </a:r>
            <a:r>
              <a:rPr lang="da-DK" sz="4300" dirty="0" smtClean="0"/>
              <a:t> - Male </a:t>
            </a:r>
            <a:r>
              <a:rPr lang="da-DK" sz="4300" dirty="0" err="1" smtClean="0"/>
              <a:t>only</a:t>
            </a:r>
            <a:endParaRPr lang="da-DK" sz="4300" dirty="0" smtClean="0"/>
          </a:p>
          <a:p>
            <a:r>
              <a:rPr lang="da-DK" sz="4300" dirty="0" err="1" smtClean="0"/>
              <a:t>Needs</a:t>
            </a:r>
            <a:r>
              <a:rPr lang="da-DK" sz="4300" dirty="0" smtClean="0"/>
              <a:t> to </a:t>
            </a:r>
            <a:r>
              <a:rPr lang="da-DK" sz="4300" dirty="0" err="1" smtClean="0"/>
              <a:t>be</a:t>
            </a:r>
            <a:r>
              <a:rPr lang="da-DK" sz="4300" dirty="0" smtClean="0"/>
              <a:t> </a:t>
            </a:r>
            <a:r>
              <a:rPr lang="da-DK" sz="4300" dirty="0" err="1" smtClean="0"/>
              <a:t>monitored</a:t>
            </a:r>
            <a:r>
              <a:rPr lang="da-DK" sz="4300" dirty="0" smtClean="0"/>
              <a:t> </a:t>
            </a:r>
            <a:r>
              <a:rPr lang="da-DK" sz="4300" dirty="0" err="1" smtClean="0"/>
              <a:t>closely</a:t>
            </a:r>
            <a:endParaRPr lang="da-DK" sz="4300" dirty="0" smtClean="0"/>
          </a:p>
          <a:p>
            <a:pPr>
              <a:buNone/>
            </a:pPr>
            <a:endParaRPr lang="da-DK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5</a:t>
            </a:fld>
            <a:endParaRPr lang="da-DK" noProof="0" dirty="0"/>
          </a:p>
        </p:txBody>
      </p:sp>
      <p:pic>
        <p:nvPicPr>
          <p:cNvPr id="6" name="Picture 2" descr="http://upload.wikimedia.org/wikipedia/commons/thumb/d/d4/Manneken_Pis_Brussel.jpg/440px-Manneken_Pis_Bruss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9156" y="2931790"/>
            <a:ext cx="2024844" cy="15186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271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235" y="0"/>
            <a:ext cx="7772400" cy="857250"/>
          </a:xfrm>
        </p:spPr>
        <p:txBody>
          <a:bodyPr/>
          <a:lstStyle/>
          <a:p>
            <a:r>
              <a:rPr lang="da-DK" dirty="0" smtClean="0"/>
              <a:t>Indwelling Catheterisation</a:t>
            </a:r>
            <a:endParaRPr lang="da-DK" dirty="0"/>
          </a:p>
        </p:txBody>
      </p:sp>
      <p:pic>
        <p:nvPicPr>
          <p:cNvPr id="5" name="Picture 2" descr="http://www.spinalinjurycentre.org.uk/information/images/29_2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19451" y="1510078"/>
            <a:ext cx="4324558" cy="2429823"/>
          </a:xfrm>
          <a:prstGeom prst="rect">
            <a:avLst/>
          </a:prstGeom>
          <a:noFill/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835121" y="1478756"/>
            <a:ext cx="3810000" cy="2628900"/>
          </a:xfrm>
        </p:spPr>
        <p:txBody>
          <a:bodyPr>
            <a:normAutofit lnSpcReduction="10000"/>
          </a:bodyPr>
          <a:lstStyle/>
          <a:p>
            <a:pPr marL="257175" indent="-257175"/>
            <a:r>
              <a:rPr lang="da-DK" sz="1600" dirty="0" smtClean="0">
                <a:solidFill>
                  <a:schemeClr val="tx1"/>
                </a:solidFill>
              </a:rPr>
              <a:t>Any </a:t>
            </a:r>
            <a:r>
              <a:rPr lang="da-DK" sz="1600" dirty="0" err="1" smtClean="0">
                <a:solidFill>
                  <a:schemeClr val="tx1"/>
                </a:solidFill>
              </a:rPr>
              <a:t>catheter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which</a:t>
            </a:r>
            <a:r>
              <a:rPr lang="da-DK" sz="1600" dirty="0" smtClean="0">
                <a:solidFill>
                  <a:schemeClr val="tx1"/>
                </a:solidFill>
              </a:rPr>
              <a:t> is </a:t>
            </a:r>
            <a:r>
              <a:rPr lang="da-DK" sz="1600" dirty="0" err="1" smtClean="0">
                <a:solidFill>
                  <a:schemeClr val="tx1"/>
                </a:solidFill>
              </a:rPr>
              <a:t>inserted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into</a:t>
            </a:r>
            <a:r>
              <a:rPr lang="da-DK" sz="1600" dirty="0" smtClean="0">
                <a:solidFill>
                  <a:schemeClr val="tx1"/>
                </a:solidFill>
              </a:rPr>
              <a:t> the </a:t>
            </a:r>
            <a:r>
              <a:rPr lang="da-DK" sz="1600" dirty="0" err="1" smtClean="0">
                <a:solidFill>
                  <a:schemeClr val="tx1"/>
                </a:solidFill>
              </a:rPr>
              <a:t>bladder</a:t>
            </a:r>
            <a:r>
              <a:rPr lang="da-DK" sz="1600" dirty="0" smtClean="0">
                <a:solidFill>
                  <a:schemeClr val="tx1"/>
                </a:solidFill>
              </a:rPr>
              <a:t> and </a:t>
            </a:r>
            <a:r>
              <a:rPr lang="da-DK" sz="1600" dirty="0" err="1" smtClean="0">
                <a:solidFill>
                  <a:schemeClr val="tx1"/>
                </a:solidFill>
              </a:rPr>
              <a:t>allowed</a:t>
            </a:r>
            <a:r>
              <a:rPr lang="da-DK" sz="1600" dirty="0" smtClean="0">
                <a:solidFill>
                  <a:schemeClr val="tx1"/>
                </a:solidFill>
              </a:rPr>
              <a:t> to </a:t>
            </a:r>
            <a:r>
              <a:rPr lang="da-DK" sz="1600" b="1" dirty="0" err="1" smtClean="0">
                <a:solidFill>
                  <a:schemeClr val="tx1"/>
                </a:solidFill>
              </a:rPr>
              <a:t>remain</a:t>
            </a:r>
            <a:r>
              <a:rPr lang="da-DK" sz="1600" dirty="0" smtClean="0">
                <a:solidFill>
                  <a:schemeClr val="tx1"/>
                </a:solidFill>
              </a:rPr>
              <a:t> in the </a:t>
            </a:r>
            <a:r>
              <a:rPr lang="da-DK" sz="1600" dirty="0" err="1" smtClean="0">
                <a:solidFill>
                  <a:schemeClr val="tx1"/>
                </a:solidFill>
              </a:rPr>
              <a:t>bladder</a:t>
            </a:r>
            <a:r>
              <a:rPr lang="da-DK" sz="1600" dirty="0" smtClean="0">
                <a:solidFill>
                  <a:schemeClr val="tx1"/>
                </a:solidFill>
              </a:rPr>
              <a:t> is </a:t>
            </a:r>
            <a:r>
              <a:rPr lang="da-DK" sz="1600" dirty="0" err="1" smtClean="0">
                <a:solidFill>
                  <a:schemeClr val="tx1"/>
                </a:solidFill>
              </a:rPr>
              <a:t>called</a:t>
            </a:r>
            <a:r>
              <a:rPr lang="da-DK" sz="1600" dirty="0" smtClean="0">
                <a:solidFill>
                  <a:schemeClr val="tx1"/>
                </a:solidFill>
              </a:rPr>
              <a:t> an “</a:t>
            </a:r>
            <a:r>
              <a:rPr lang="da-DK" sz="1600" dirty="0" err="1" smtClean="0">
                <a:solidFill>
                  <a:schemeClr val="tx1"/>
                </a:solidFill>
              </a:rPr>
              <a:t>indwelling</a:t>
            </a:r>
            <a:r>
              <a:rPr lang="da-DK" sz="1600" dirty="0" smtClean="0">
                <a:solidFill>
                  <a:schemeClr val="tx1"/>
                </a:solidFill>
              </a:rPr>
              <a:t>” </a:t>
            </a:r>
            <a:r>
              <a:rPr lang="da-DK" sz="1600" dirty="0" err="1" smtClean="0">
                <a:solidFill>
                  <a:schemeClr val="tx1"/>
                </a:solidFill>
              </a:rPr>
              <a:t>catheter</a:t>
            </a:r>
            <a:endParaRPr lang="da-DK" sz="1600" dirty="0" smtClean="0">
              <a:solidFill>
                <a:schemeClr val="tx1"/>
              </a:solidFill>
            </a:endParaRPr>
          </a:p>
          <a:p>
            <a:pPr marL="257175" indent="-257175"/>
            <a:endParaRPr lang="da-DK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sz="1600" dirty="0" smtClean="0">
                <a:solidFill>
                  <a:schemeClr val="tx1"/>
                </a:solidFill>
              </a:rPr>
              <a:t>A) The </a:t>
            </a:r>
            <a:r>
              <a:rPr lang="da-DK" sz="1600" dirty="0" err="1" smtClean="0">
                <a:solidFill>
                  <a:schemeClr val="tx1"/>
                </a:solidFill>
              </a:rPr>
              <a:t>urethral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catheter</a:t>
            </a:r>
            <a:r>
              <a:rPr lang="da-DK" sz="1600" dirty="0" smtClean="0">
                <a:solidFill>
                  <a:schemeClr val="tx1"/>
                </a:solidFill>
              </a:rPr>
              <a:t> is </a:t>
            </a:r>
            <a:r>
              <a:rPr lang="da-DK" sz="1600" dirty="0" err="1" smtClean="0">
                <a:solidFill>
                  <a:schemeClr val="tx1"/>
                </a:solidFill>
              </a:rPr>
              <a:t>inserted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through</a:t>
            </a:r>
            <a:r>
              <a:rPr lang="da-DK" sz="1600" dirty="0" smtClean="0">
                <a:solidFill>
                  <a:schemeClr val="tx1"/>
                </a:solidFill>
              </a:rPr>
              <a:t>    the </a:t>
            </a:r>
            <a:r>
              <a:rPr lang="da-DK" sz="1600" dirty="0" err="1" smtClean="0">
                <a:solidFill>
                  <a:schemeClr val="tx1"/>
                </a:solidFill>
              </a:rPr>
              <a:t>urethra</a:t>
            </a:r>
            <a:r>
              <a:rPr lang="da-DK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da-DK" sz="1600" dirty="0" smtClean="0">
                <a:solidFill>
                  <a:schemeClr val="tx1"/>
                </a:solidFill>
              </a:rPr>
              <a:t>B) </a:t>
            </a:r>
            <a:r>
              <a:rPr lang="da-DK" sz="1600" dirty="0" err="1" smtClean="0">
                <a:solidFill>
                  <a:schemeClr val="tx1"/>
                </a:solidFill>
              </a:rPr>
              <a:t>Suprapubic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catheter</a:t>
            </a:r>
            <a:r>
              <a:rPr lang="da-DK" sz="1600" dirty="0" smtClean="0">
                <a:solidFill>
                  <a:schemeClr val="tx1"/>
                </a:solidFill>
              </a:rPr>
              <a:t> (tube) </a:t>
            </a:r>
            <a:r>
              <a:rPr lang="da-DK" sz="1600" dirty="0" err="1" smtClean="0">
                <a:solidFill>
                  <a:schemeClr val="tx1"/>
                </a:solidFill>
              </a:rPr>
              <a:t>drains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urine</a:t>
            </a:r>
            <a:r>
              <a:rPr lang="da-DK" sz="1600" dirty="0" smtClean="0">
                <a:solidFill>
                  <a:schemeClr val="tx1"/>
                </a:solidFill>
              </a:rPr>
              <a:t> from </a:t>
            </a:r>
            <a:r>
              <a:rPr lang="da-DK" sz="1600" dirty="0" err="1" smtClean="0">
                <a:solidFill>
                  <a:schemeClr val="tx1"/>
                </a:solidFill>
              </a:rPr>
              <a:t>your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bladder</a:t>
            </a:r>
            <a:r>
              <a:rPr lang="da-DK" sz="1600" dirty="0" smtClean="0">
                <a:solidFill>
                  <a:schemeClr val="tx1"/>
                </a:solidFill>
              </a:rPr>
              <a:t>. It is </a:t>
            </a:r>
            <a:r>
              <a:rPr lang="da-DK" sz="1600" dirty="0" err="1" smtClean="0">
                <a:solidFill>
                  <a:schemeClr val="tx1"/>
                </a:solidFill>
              </a:rPr>
              <a:t>inserted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into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your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bladder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through</a:t>
            </a:r>
            <a:r>
              <a:rPr lang="da-DK" sz="1600" dirty="0" smtClean="0">
                <a:solidFill>
                  <a:schemeClr val="tx1"/>
                </a:solidFill>
              </a:rPr>
              <a:t> a small hole in the abdomen.</a:t>
            </a:r>
          </a:p>
          <a:p>
            <a:endParaRPr lang="da-DK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9750" y="4845050"/>
            <a:ext cx="984250" cy="273050"/>
          </a:xfrm>
        </p:spPr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6</a:t>
            </a:fld>
            <a:endParaRPr lang="da-DK" noProof="0" dirty="0"/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6570222" y="92609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6570222" y="308633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6624228" y="146615"/>
            <a:ext cx="10323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750" dirty="0" smtClean="0">
                <a:solidFill>
                  <a:schemeClr val="bg2"/>
                </a:solidFill>
              </a:rPr>
              <a:t>  Management Solutions</a:t>
            </a:r>
            <a:endParaRPr lang="da-DK" sz="7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80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9441"/>
            <a:ext cx="7772400" cy="857250"/>
          </a:xfrm>
        </p:spPr>
        <p:txBody>
          <a:bodyPr>
            <a:normAutofit/>
          </a:bodyPr>
          <a:lstStyle/>
          <a:p>
            <a:r>
              <a:rPr lang="da-DK" sz="2800" dirty="0" smtClean="0"/>
              <a:t>Indwelling Catheterisation</a:t>
            </a:r>
            <a:endParaRPr lang="da-DK" sz="2800" dirty="0"/>
          </a:p>
        </p:txBody>
      </p:sp>
      <p:sp>
        <p:nvSpPr>
          <p:cNvPr id="5" name="Online Image Placeholder 4"/>
          <p:cNvSpPr>
            <a:spLocks noGrp="1"/>
          </p:cNvSpPr>
          <p:nvPr>
            <p:ph type="clipArt" sz="half" idx="1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da-DK" b="1" dirty="0" smtClean="0"/>
              <a:t>Rationale for </a:t>
            </a:r>
          </a:p>
          <a:p>
            <a:r>
              <a:rPr lang="da-DK" dirty="0" smtClean="0"/>
              <a:t>Alternative </a:t>
            </a:r>
            <a:r>
              <a:rPr lang="da-DK" dirty="0" err="1" smtClean="0"/>
              <a:t>when</a:t>
            </a:r>
            <a:r>
              <a:rPr lang="da-DK" dirty="0" smtClean="0"/>
              <a:t> ISC is not </a:t>
            </a:r>
            <a:r>
              <a:rPr lang="da-DK" dirty="0" err="1" smtClean="0"/>
              <a:t>working</a:t>
            </a:r>
            <a:r>
              <a:rPr lang="da-DK" dirty="0" smtClean="0"/>
              <a:t> (short term </a:t>
            </a:r>
            <a:r>
              <a:rPr lang="da-DK" dirty="0" err="1" smtClean="0"/>
              <a:t>only</a:t>
            </a:r>
            <a:r>
              <a:rPr lang="da-DK" dirty="0" smtClean="0"/>
              <a:t>)</a:t>
            </a:r>
          </a:p>
          <a:p>
            <a:r>
              <a:rPr lang="da-DK" dirty="0" err="1" smtClean="0"/>
              <a:t>Indwelling</a:t>
            </a:r>
            <a:r>
              <a:rPr lang="da-DK" dirty="0" smtClean="0"/>
              <a:t> </a:t>
            </a:r>
            <a:r>
              <a:rPr lang="da-DK" dirty="0" err="1" smtClean="0"/>
              <a:t>catheterization</a:t>
            </a:r>
            <a:r>
              <a:rPr lang="da-DK" dirty="0" smtClean="0"/>
              <a:t> is </a:t>
            </a:r>
            <a:r>
              <a:rPr lang="da-DK" dirty="0" err="1" smtClean="0"/>
              <a:t>used</a:t>
            </a:r>
            <a:r>
              <a:rPr lang="da-DK" dirty="0" smtClean="0"/>
              <a:t> in </a:t>
            </a:r>
            <a:r>
              <a:rPr lang="da-DK" dirty="0" err="1" smtClean="0"/>
              <a:t>any</a:t>
            </a:r>
            <a:r>
              <a:rPr lang="da-DK" dirty="0" smtClean="0"/>
              <a:t> </a:t>
            </a:r>
            <a:r>
              <a:rPr lang="da-DK" dirty="0" err="1" smtClean="0"/>
              <a:t>individual</a:t>
            </a:r>
            <a:r>
              <a:rPr lang="da-DK" dirty="0" smtClean="0"/>
              <a:t> with </a:t>
            </a:r>
            <a:r>
              <a:rPr lang="da-DK" dirty="0" err="1" smtClean="0"/>
              <a:t>acute</a:t>
            </a:r>
            <a:r>
              <a:rPr lang="da-DK" dirty="0" smtClean="0"/>
              <a:t> central </a:t>
            </a:r>
            <a:r>
              <a:rPr lang="da-DK" dirty="0" err="1" smtClean="0"/>
              <a:t>nervous</a:t>
            </a:r>
            <a:r>
              <a:rPr lang="da-DK" dirty="0" smtClean="0"/>
              <a:t> system trauma </a:t>
            </a:r>
            <a:r>
              <a:rPr lang="da-DK" dirty="0" err="1" smtClean="0"/>
              <a:t>because</a:t>
            </a:r>
            <a:r>
              <a:rPr lang="da-DK" dirty="0" smtClean="0"/>
              <a:t> it </a:t>
            </a:r>
            <a:r>
              <a:rPr lang="da-DK" dirty="0" err="1" smtClean="0"/>
              <a:t>allows</a:t>
            </a:r>
            <a:r>
              <a:rPr lang="da-DK" dirty="0" smtClean="0"/>
              <a:t> </a:t>
            </a:r>
            <a:r>
              <a:rPr lang="da-DK" dirty="0" err="1" smtClean="0"/>
              <a:t>precise</a:t>
            </a:r>
            <a:r>
              <a:rPr lang="da-DK" dirty="0" smtClean="0"/>
              <a:t> </a:t>
            </a:r>
            <a:r>
              <a:rPr lang="da-DK" dirty="0" err="1" smtClean="0"/>
              <a:t>monitoring</a:t>
            </a:r>
            <a:r>
              <a:rPr lang="da-DK" dirty="0" smtClean="0"/>
              <a:t> of </a:t>
            </a:r>
            <a:r>
              <a:rPr lang="da-DK" dirty="0" err="1" smtClean="0"/>
              <a:t>urinary</a:t>
            </a:r>
            <a:r>
              <a:rPr lang="da-DK" dirty="0" smtClean="0"/>
              <a:t> output</a:t>
            </a:r>
          </a:p>
          <a:p>
            <a:r>
              <a:rPr lang="da-DK" dirty="0" err="1" smtClean="0"/>
              <a:t>Successful</a:t>
            </a:r>
            <a:r>
              <a:rPr lang="da-DK" dirty="0" smtClean="0"/>
              <a:t> </a:t>
            </a:r>
            <a:r>
              <a:rPr lang="da-DK" dirty="0" err="1" smtClean="0"/>
              <a:t>indwelling</a:t>
            </a:r>
            <a:r>
              <a:rPr lang="da-DK" dirty="0" smtClean="0"/>
              <a:t> </a:t>
            </a:r>
            <a:r>
              <a:rPr lang="da-DK" dirty="0" err="1" smtClean="0"/>
              <a:t>catheterization</a:t>
            </a:r>
            <a:r>
              <a:rPr lang="da-DK" dirty="0" smtClean="0"/>
              <a:t> </a:t>
            </a:r>
            <a:r>
              <a:rPr lang="da-DK" dirty="0" err="1" smtClean="0"/>
              <a:t>does</a:t>
            </a:r>
            <a:r>
              <a:rPr lang="da-DK" dirty="0" smtClean="0"/>
              <a:t> not </a:t>
            </a:r>
            <a:r>
              <a:rPr lang="da-DK" dirty="0" err="1" smtClean="0"/>
              <a:t>require</a:t>
            </a:r>
            <a:r>
              <a:rPr lang="da-DK" dirty="0" smtClean="0"/>
              <a:t> </a:t>
            </a:r>
            <a:r>
              <a:rPr lang="da-DK" dirty="0" err="1" smtClean="0"/>
              <a:t>bladder</a:t>
            </a:r>
            <a:r>
              <a:rPr lang="da-DK" dirty="0" smtClean="0"/>
              <a:t> </a:t>
            </a:r>
            <a:r>
              <a:rPr lang="da-DK" dirty="0" err="1" smtClean="0"/>
              <a:t>contractions</a:t>
            </a:r>
            <a:r>
              <a:rPr lang="da-DK" dirty="0" smtClean="0"/>
              <a:t>, nor </a:t>
            </a:r>
            <a:r>
              <a:rPr lang="da-DK" dirty="0" err="1" smtClean="0"/>
              <a:t>does</a:t>
            </a:r>
            <a:r>
              <a:rPr lang="da-DK" dirty="0" smtClean="0"/>
              <a:t> it </a:t>
            </a:r>
            <a:r>
              <a:rPr lang="da-DK" dirty="0" err="1" smtClean="0"/>
              <a:t>require</a:t>
            </a:r>
            <a:r>
              <a:rPr lang="da-DK" dirty="0" smtClean="0"/>
              <a:t> </a:t>
            </a:r>
            <a:r>
              <a:rPr lang="da-DK" dirty="0" err="1" smtClean="0"/>
              <a:t>coordinated</a:t>
            </a:r>
            <a:r>
              <a:rPr lang="da-DK" dirty="0" smtClean="0"/>
              <a:t> action of the </a:t>
            </a:r>
            <a:r>
              <a:rPr lang="da-DK" dirty="0" err="1" smtClean="0"/>
              <a:t>sphincter</a:t>
            </a:r>
            <a:r>
              <a:rPr lang="da-DK" dirty="0" smtClean="0"/>
              <a:t> </a:t>
            </a:r>
            <a:r>
              <a:rPr lang="da-DK" dirty="0" err="1" smtClean="0"/>
              <a:t>mechanism</a:t>
            </a:r>
            <a:endParaRPr lang="da-DK" dirty="0" smtClean="0"/>
          </a:p>
          <a:p>
            <a:r>
              <a:rPr lang="da-DK" dirty="0" err="1" smtClean="0"/>
              <a:t>Drains</a:t>
            </a:r>
            <a:r>
              <a:rPr lang="da-DK" dirty="0" smtClean="0"/>
              <a:t> the </a:t>
            </a:r>
            <a:r>
              <a:rPr lang="da-DK" dirty="0" err="1" smtClean="0"/>
              <a:t>bladder</a:t>
            </a:r>
            <a:endParaRPr lang="da-DK" dirty="0" smtClean="0"/>
          </a:p>
          <a:p>
            <a:endParaRPr lang="da-DK" dirty="0" smtClean="0"/>
          </a:p>
          <a:p>
            <a:pPr>
              <a:buNone/>
            </a:pPr>
            <a:endParaRPr lang="da-DK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9750" y="4845050"/>
            <a:ext cx="984250" cy="273050"/>
          </a:xfrm>
        </p:spPr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7</a:t>
            </a:fld>
            <a:endParaRPr lang="da-DK" noProof="0" dirty="0"/>
          </a:p>
        </p:txBody>
      </p:sp>
      <p:pic>
        <p:nvPicPr>
          <p:cNvPr id="7" name="Picture 2" descr="http://www.spinalinjurycentre.org.uk/information/images/29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5428" y="1707654"/>
            <a:ext cx="383704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3706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7772400" cy="857250"/>
          </a:xfrm>
        </p:spPr>
        <p:txBody>
          <a:bodyPr>
            <a:normAutofit/>
          </a:bodyPr>
          <a:lstStyle/>
          <a:p>
            <a:r>
              <a:rPr lang="da-DK" sz="2800" dirty="0" smtClean="0"/>
              <a:t>Indwelling Catheterisation</a:t>
            </a:r>
            <a:endParaRPr lang="da-DK" sz="2800" dirty="0"/>
          </a:p>
        </p:txBody>
      </p:sp>
      <p:sp>
        <p:nvSpPr>
          <p:cNvPr id="5" name="Online Image Placeholder 4"/>
          <p:cNvSpPr>
            <a:spLocks noGrp="1"/>
          </p:cNvSpPr>
          <p:nvPr>
            <p:ph type="clipArt" sz="half" idx="1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da-DK" b="1" dirty="0" smtClean="0"/>
              <a:t>Rationale </a:t>
            </a:r>
            <a:r>
              <a:rPr lang="da-DK" b="1" dirty="0" err="1" smtClean="0"/>
              <a:t>against</a:t>
            </a:r>
            <a:endParaRPr lang="da-DK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a-DK" b="1" dirty="0" smtClean="0"/>
              <a:t>Not</a:t>
            </a:r>
            <a:r>
              <a:rPr lang="da-DK" dirty="0" smtClean="0"/>
              <a:t> </a:t>
            </a:r>
            <a:r>
              <a:rPr lang="da-DK" dirty="0" err="1" smtClean="0"/>
              <a:t>supported</a:t>
            </a:r>
            <a:r>
              <a:rPr lang="da-DK" dirty="0" smtClean="0"/>
              <a:t> by guidelines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 err="1" smtClean="0"/>
              <a:t>Indwelling</a:t>
            </a:r>
            <a:r>
              <a:rPr lang="da-DK" dirty="0" smtClean="0"/>
              <a:t> </a:t>
            </a:r>
            <a:r>
              <a:rPr lang="da-DK" dirty="0" err="1" smtClean="0"/>
              <a:t>transurethral</a:t>
            </a:r>
            <a:r>
              <a:rPr lang="da-DK" dirty="0" smtClean="0"/>
              <a:t> </a:t>
            </a:r>
            <a:r>
              <a:rPr lang="da-DK" dirty="0" err="1" smtClean="0"/>
              <a:t>catheterisation</a:t>
            </a:r>
            <a:r>
              <a:rPr lang="da-DK" dirty="0" smtClean="0"/>
              <a:t> and, to a </a:t>
            </a:r>
            <a:r>
              <a:rPr lang="da-DK" dirty="0" err="1" smtClean="0"/>
              <a:t>lesser</a:t>
            </a:r>
            <a:r>
              <a:rPr lang="da-DK" dirty="0" smtClean="0"/>
              <a:t> </a:t>
            </a:r>
            <a:r>
              <a:rPr lang="da-DK" dirty="0" err="1" smtClean="0"/>
              <a:t>extent</a:t>
            </a:r>
            <a:r>
              <a:rPr lang="da-DK" dirty="0" smtClean="0"/>
              <a:t>, </a:t>
            </a:r>
            <a:r>
              <a:rPr lang="da-DK" dirty="0" err="1" smtClean="0"/>
              <a:t>suprapubic</a:t>
            </a:r>
            <a:r>
              <a:rPr lang="da-DK" dirty="0" smtClean="0"/>
              <a:t> </a:t>
            </a:r>
            <a:r>
              <a:rPr lang="da-DK" dirty="0" err="1" smtClean="0"/>
              <a:t>cystostomy</a:t>
            </a:r>
            <a:r>
              <a:rPr lang="da-DK" dirty="0" smtClean="0"/>
              <a:t> </a:t>
            </a:r>
            <a:r>
              <a:rPr lang="da-DK" dirty="0" err="1" smtClean="0"/>
              <a:t>are</a:t>
            </a:r>
            <a:r>
              <a:rPr lang="da-DK" dirty="0" smtClean="0"/>
              <a:t> </a:t>
            </a:r>
            <a:r>
              <a:rPr lang="da-DK" dirty="0" err="1" smtClean="0"/>
              <a:t>significant</a:t>
            </a:r>
            <a:r>
              <a:rPr lang="da-DK" dirty="0" smtClean="0"/>
              <a:t> and </a:t>
            </a:r>
            <a:r>
              <a:rPr lang="da-DK" dirty="0" err="1" smtClean="0"/>
              <a:t>early</a:t>
            </a:r>
            <a:r>
              <a:rPr lang="da-DK" dirty="0" smtClean="0"/>
              <a:t> </a:t>
            </a:r>
            <a:r>
              <a:rPr lang="da-DK" dirty="0" err="1" smtClean="0"/>
              <a:t>risk</a:t>
            </a:r>
            <a:r>
              <a:rPr lang="da-DK" dirty="0" smtClean="0"/>
              <a:t> factors for UTI and </a:t>
            </a:r>
            <a:r>
              <a:rPr lang="da-DK" dirty="0" err="1" smtClean="0"/>
              <a:t>other</a:t>
            </a:r>
            <a:r>
              <a:rPr lang="da-DK" dirty="0" smtClean="0"/>
              <a:t> </a:t>
            </a:r>
            <a:r>
              <a:rPr lang="da-DK" dirty="0" err="1" smtClean="0"/>
              <a:t>complications</a:t>
            </a:r>
            <a:endParaRPr lang="da-DK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 err="1" smtClean="0"/>
              <a:t>Invasive</a:t>
            </a:r>
            <a:r>
              <a:rPr lang="da-DK" dirty="0" smtClean="0"/>
              <a:t> – </a:t>
            </a:r>
            <a:r>
              <a:rPr lang="da-DK" dirty="0" err="1" smtClean="0"/>
              <a:t>surgery</a:t>
            </a:r>
            <a:r>
              <a:rPr lang="da-DK" dirty="0" smtClean="0"/>
              <a:t> is </a:t>
            </a:r>
            <a:r>
              <a:rPr lang="da-DK" dirty="0" err="1" smtClean="0"/>
              <a:t>needed</a:t>
            </a:r>
            <a:r>
              <a:rPr lang="da-DK" dirty="0" smtClean="0"/>
              <a:t> (</a:t>
            </a:r>
            <a:r>
              <a:rPr lang="da-DK" dirty="0" err="1" smtClean="0"/>
              <a:t>Suprapubic</a:t>
            </a:r>
            <a:r>
              <a:rPr lang="da-DK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 err="1" smtClean="0"/>
              <a:t>Complications</a:t>
            </a:r>
            <a:r>
              <a:rPr lang="da-DK" dirty="0" smtClean="0"/>
              <a:t> - </a:t>
            </a:r>
            <a:r>
              <a:rPr lang="da-DK" dirty="0" err="1" smtClean="0"/>
              <a:t>should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used</a:t>
            </a:r>
            <a:r>
              <a:rPr lang="da-DK" dirty="0" smtClean="0"/>
              <a:t> </a:t>
            </a:r>
            <a:r>
              <a:rPr lang="da-DK" dirty="0" err="1" smtClean="0"/>
              <a:t>only</a:t>
            </a:r>
            <a:r>
              <a:rPr lang="da-DK" dirty="0" smtClean="0"/>
              <a:t> </a:t>
            </a:r>
            <a:r>
              <a:rPr lang="da-DK" dirty="0" err="1" smtClean="0"/>
              <a:t>exceptionally</a:t>
            </a:r>
            <a:r>
              <a:rPr lang="da-DK" dirty="0" smtClean="0"/>
              <a:t>, under </a:t>
            </a:r>
            <a:r>
              <a:rPr lang="da-DK" dirty="0" err="1" smtClean="0"/>
              <a:t>close</a:t>
            </a:r>
            <a:r>
              <a:rPr lang="da-DK" dirty="0" smtClean="0"/>
              <a:t> </a:t>
            </a:r>
            <a:r>
              <a:rPr lang="da-DK" dirty="0" err="1" smtClean="0"/>
              <a:t>control</a:t>
            </a:r>
            <a:r>
              <a:rPr lang="da-DK" dirty="0" smtClean="0"/>
              <a:t> and in line with </a:t>
            </a:r>
            <a:r>
              <a:rPr lang="da-DK" dirty="0" err="1" smtClean="0"/>
              <a:t>best</a:t>
            </a:r>
            <a:r>
              <a:rPr lang="da-DK" dirty="0" smtClean="0"/>
              <a:t> </a:t>
            </a:r>
            <a:r>
              <a:rPr lang="da-DK" dirty="0" err="1" smtClean="0"/>
              <a:t>practice</a:t>
            </a:r>
            <a:r>
              <a:rPr lang="da-DK" dirty="0" smtClean="0"/>
              <a:t> guidance</a:t>
            </a:r>
          </a:p>
          <a:p>
            <a:pPr>
              <a:buNone/>
            </a:pPr>
            <a:endParaRPr lang="da-DK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9750" y="4845050"/>
            <a:ext cx="984250" cy="273050"/>
          </a:xfrm>
        </p:spPr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8</a:t>
            </a:fld>
            <a:endParaRPr lang="da-DK" noProof="0" dirty="0"/>
          </a:p>
        </p:txBody>
      </p:sp>
      <p:pic>
        <p:nvPicPr>
          <p:cNvPr id="7" name="Picture 2" descr="http://www.spinalinjurycentre.org.uk/information/images/29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" y="1484894"/>
            <a:ext cx="3844759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7790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2800" dirty="0" smtClean="0"/>
              <a:t>How-to Guide: </a:t>
            </a:r>
            <a:br>
              <a:rPr lang="da-DK" sz="2800" dirty="0" smtClean="0"/>
            </a:br>
            <a:r>
              <a:rPr lang="da-DK" sz="2800" dirty="0" smtClean="0"/>
              <a:t>Prevent Catheter-Associated Urinary Tract Infections</a:t>
            </a:r>
            <a:endParaRPr lang="da-DK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1" y="1491630"/>
            <a:ext cx="6192688" cy="2792590"/>
          </a:xfrm>
        </p:spPr>
        <p:txBody>
          <a:bodyPr>
            <a:normAutofit fontScale="25000" lnSpcReduction="20000"/>
          </a:bodyPr>
          <a:lstStyle/>
          <a:p>
            <a:r>
              <a:rPr lang="da-DK" sz="5600" b="1" dirty="0" smtClean="0"/>
              <a:t>‘the </a:t>
            </a:r>
            <a:r>
              <a:rPr lang="da-DK" sz="5600" b="1" dirty="0" err="1" smtClean="0"/>
              <a:t>duration</a:t>
            </a:r>
            <a:r>
              <a:rPr lang="da-DK" sz="5600" b="1" dirty="0" smtClean="0"/>
              <a:t> of </a:t>
            </a:r>
            <a:r>
              <a:rPr lang="da-DK" sz="5600" b="1" dirty="0" err="1" smtClean="0"/>
              <a:t>catheterization</a:t>
            </a:r>
            <a:r>
              <a:rPr lang="da-DK" sz="5600" b="1" dirty="0" smtClean="0"/>
              <a:t> is </a:t>
            </a:r>
            <a:r>
              <a:rPr lang="da-DK" sz="5600" b="1" dirty="0" err="1" smtClean="0"/>
              <a:t>directly</a:t>
            </a:r>
            <a:r>
              <a:rPr lang="da-DK" sz="5600" b="1" dirty="0" smtClean="0"/>
              <a:t> </a:t>
            </a:r>
            <a:r>
              <a:rPr lang="da-DK" sz="5600" b="1" dirty="0" err="1" smtClean="0"/>
              <a:t>related</a:t>
            </a:r>
            <a:r>
              <a:rPr lang="da-DK" sz="5600" b="1" dirty="0" smtClean="0"/>
              <a:t> to </a:t>
            </a:r>
            <a:r>
              <a:rPr lang="da-DK" sz="5600" b="1" dirty="0" err="1" smtClean="0"/>
              <a:t>risk</a:t>
            </a:r>
            <a:r>
              <a:rPr lang="da-DK" sz="5600" b="1" dirty="0" smtClean="0"/>
              <a:t> for </a:t>
            </a:r>
            <a:r>
              <a:rPr lang="da-DK" sz="5600" b="1" dirty="0" err="1" smtClean="0"/>
              <a:t>developing</a:t>
            </a:r>
            <a:r>
              <a:rPr lang="da-DK" sz="5600" b="1" dirty="0" smtClean="0"/>
              <a:t> a </a:t>
            </a:r>
            <a:r>
              <a:rPr lang="da-DK" sz="5600" b="1" dirty="0" err="1" smtClean="0"/>
              <a:t>urinary</a:t>
            </a:r>
            <a:r>
              <a:rPr lang="da-DK" sz="5600" b="1" dirty="0" smtClean="0"/>
              <a:t> </a:t>
            </a:r>
            <a:r>
              <a:rPr lang="da-DK" sz="5600" b="1" dirty="0" err="1" smtClean="0"/>
              <a:t>tract</a:t>
            </a:r>
            <a:r>
              <a:rPr lang="da-DK" sz="5600" b="1" dirty="0" smtClean="0"/>
              <a:t> </a:t>
            </a:r>
            <a:r>
              <a:rPr lang="da-DK" sz="5600" b="1" dirty="0" err="1" smtClean="0"/>
              <a:t>infection</a:t>
            </a:r>
            <a:r>
              <a:rPr lang="da-DK" sz="5600" dirty="0" smtClean="0"/>
              <a:t>.’ </a:t>
            </a:r>
          </a:p>
          <a:p>
            <a:r>
              <a:rPr lang="da-DK" sz="5600" dirty="0" smtClean="0"/>
              <a:t>‘With a </a:t>
            </a:r>
            <a:r>
              <a:rPr lang="da-DK" sz="5600" dirty="0" err="1" smtClean="0"/>
              <a:t>catheter</a:t>
            </a:r>
            <a:r>
              <a:rPr lang="da-DK" sz="5600" dirty="0" smtClean="0"/>
              <a:t> in </a:t>
            </a:r>
            <a:r>
              <a:rPr lang="da-DK" sz="5600" dirty="0" err="1" smtClean="0"/>
              <a:t>place</a:t>
            </a:r>
            <a:r>
              <a:rPr lang="da-DK" sz="5600" dirty="0" smtClean="0"/>
              <a:t>, the </a:t>
            </a:r>
            <a:r>
              <a:rPr lang="da-DK" sz="5600" dirty="0" err="1" smtClean="0"/>
              <a:t>daily</a:t>
            </a:r>
            <a:r>
              <a:rPr lang="da-DK" sz="5600" dirty="0" smtClean="0"/>
              <a:t> </a:t>
            </a:r>
            <a:r>
              <a:rPr lang="da-DK" sz="5600" dirty="0" err="1" smtClean="0"/>
              <a:t>risk</a:t>
            </a:r>
            <a:r>
              <a:rPr lang="da-DK" sz="5600" dirty="0" smtClean="0"/>
              <a:t> of </a:t>
            </a:r>
            <a:r>
              <a:rPr lang="da-DK" sz="5600" dirty="0" err="1" smtClean="0"/>
              <a:t>developing</a:t>
            </a:r>
            <a:r>
              <a:rPr lang="da-DK" sz="5600" dirty="0" smtClean="0"/>
              <a:t> a </a:t>
            </a:r>
            <a:r>
              <a:rPr lang="da-DK" sz="5600" dirty="0" err="1" smtClean="0"/>
              <a:t>urinary</a:t>
            </a:r>
            <a:r>
              <a:rPr lang="da-DK" sz="5600" dirty="0" smtClean="0"/>
              <a:t> </a:t>
            </a:r>
            <a:r>
              <a:rPr lang="da-DK" sz="5600" dirty="0" err="1" smtClean="0"/>
              <a:t>tract</a:t>
            </a:r>
            <a:r>
              <a:rPr lang="da-DK" sz="5600" dirty="0" smtClean="0"/>
              <a:t> </a:t>
            </a:r>
            <a:r>
              <a:rPr lang="da-DK" sz="5600" dirty="0" err="1" smtClean="0"/>
              <a:t>infection</a:t>
            </a:r>
            <a:r>
              <a:rPr lang="da-DK" sz="5600" dirty="0" smtClean="0"/>
              <a:t> ranges from 3% to 7%. ‘</a:t>
            </a:r>
          </a:p>
          <a:p>
            <a:r>
              <a:rPr lang="da-DK" sz="5600" b="1" dirty="0" smtClean="0"/>
              <a:t>‘</a:t>
            </a:r>
            <a:r>
              <a:rPr lang="da-DK" sz="5600" b="1" dirty="0" err="1" smtClean="0"/>
              <a:t>When</a:t>
            </a:r>
            <a:r>
              <a:rPr lang="da-DK" sz="5600" b="1" dirty="0" smtClean="0"/>
              <a:t> a </a:t>
            </a:r>
            <a:r>
              <a:rPr lang="da-DK" sz="5600" b="1" dirty="0" err="1" smtClean="0"/>
              <a:t>catheter</a:t>
            </a:r>
            <a:r>
              <a:rPr lang="da-DK" sz="5600" b="1" dirty="0" smtClean="0"/>
              <a:t> </a:t>
            </a:r>
            <a:r>
              <a:rPr lang="da-DK" sz="5600" b="1" dirty="0" err="1" smtClean="0"/>
              <a:t>remains</a:t>
            </a:r>
            <a:r>
              <a:rPr lang="da-DK" sz="5600" b="1" dirty="0" smtClean="0"/>
              <a:t> in </a:t>
            </a:r>
            <a:r>
              <a:rPr lang="da-DK" sz="5600" b="1" dirty="0" err="1" smtClean="0"/>
              <a:t>place</a:t>
            </a:r>
            <a:r>
              <a:rPr lang="da-DK" sz="5600" b="1" dirty="0" smtClean="0"/>
              <a:t> for up to a </a:t>
            </a:r>
            <a:r>
              <a:rPr lang="da-DK" sz="5600" b="1" dirty="0" err="1" smtClean="0"/>
              <a:t>week</a:t>
            </a:r>
            <a:r>
              <a:rPr lang="da-DK" sz="5600" b="1" dirty="0" smtClean="0"/>
              <a:t>, </a:t>
            </a:r>
            <a:r>
              <a:rPr lang="da-DK" sz="5600" b="1" dirty="0" err="1" smtClean="0"/>
              <a:t>bacteriuria</a:t>
            </a:r>
            <a:r>
              <a:rPr lang="da-DK" sz="5600" b="1" dirty="0" smtClean="0"/>
              <a:t> </a:t>
            </a:r>
            <a:r>
              <a:rPr lang="da-DK" sz="5600" b="1" dirty="0" err="1" smtClean="0"/>
              <a:t>risk</a:t>
            </a:r>
            <a:r>
              <a:rPr lang="da-DK" sz="5600" b="1" dirty="0" smtClean="0"/>
              <a:t> </a:t>
            </a:r>
            <a:r>
              <a:rPr lang="da-DK" sz="5600" b="1" dirty="0" err="1" smtClean="0"/>
              <a:t>increases</a:t>
            </a:r>
            <a:r>
              <a:rPr lang="da-DK" sz="5600" b="1" dirty="0" smtClean="0"/>
              <a:t> to 25%; at </a:t>
            </a:r>
            <a:r>
              <a:rPr lang="da-DK" sz="5600" b="1" dirty="0" err="1" smtClean="0"/>
              <a:t>one</a:t>
            </a:r>
            <a:r>
              <a:rPr lang="da-DK" sz="5600" b="1" dirty="0" smtClean="0"/>
              <a:t> </a:t>
            </a:r>
            <a:r>
              <a:rPr lang="da-DK" sz="5600" b="1" dirty="0" err="1" smtClean="0"/>
              <a:t>month</a:t>
            </a:r>
            <a:r>
              <a:rPr lang="da-DK" sz="5600" b="1" dirty="0" smtClean="0"/>
              <a:t>, </a:t>
            </a:r>
            <a:r>
              <a:rPr lang="da-DK" sz="5600" b="1" dirty="0" err="1" smtClean="0"/>
              <a:t>this</a:t>
            </a:r>
            <a:r>
              <a:rPr lang="da-DK" sz="5600" b="1" dirty="0" smtClean="0"/>
              <a:t> </a:t>
            </a:r>
            <a:r>
              <a:rPr lang="da-DK" sz="5600" b="1" dirty="0" err="1" smtClean="0"/>
              <a:t>risk</a:t>
            </a:r>
            <a:r>
              <a:rPr lang="da-DK" sz="5600" b="1" dirty="0" smtClean="0"/>
              <a:t> is </a:t>
            </a:r>
            <a:r>
              <a:rPr lang="da-DK" sz="5600" b="1" dirty="0" err="1" smtClean="0"/>
              <a:t>nearly</a:t>
            </a:r>
            <a:r>
              <a:rPr lang="da-DK" sz="5600" b="1" dirty="0" smtClean="0"/>
              <a:t> 100%.’</a:t>
            </a:r>
          </a:p>
          <a:p>
            <a:r>
              <a:rPr lang="da-DK" sz="5600" dirty="0" smtClean="0"/>
              <a:t>‘</a:t>
            </a:r>
            <a:r>
              <a:rPr lang="da-DK" sz="5600" dirty="0" err="1" smtClean="0"/>
              <a:t>Among</a:t>
            </a:r>
            <a:r>
              <a:rPr lang="da-DK" sz="5600" dirty="0" smtClean="0"/>
              <a:t> </a:t>
            </a:r>
            <a:r>
              <a:rPr lang="da-DK" sz="5600" dirty="0" err="1" smtClean="0"/>
              <a:t>those</a:t>
            </a:r>
            <a:r>
              <a:rPr lang="da-DK" sz="5600" dirty="0" smtClean="0"/>
              <a:t> with </a:t>
            </a:r>
            <a:r>
              <a:rPr lang="da-DK" sz="5600" dirty="0" err="1" smtClean="0"/>
              <a:t>bacteriuria</a:t>
            </a:r>
            <a:r>
              <a:rPr lang="da-DK" sz="5600" dirty="0" smtClean="0"/>
              <a:t>, 10% </a:t>
            </a:r>
            <a:r>
              <a:rPr lang="da-DK" sz="5600" dirty="0" err="1" smtClean="0"/>
              <a:t>will</a:t>
            </a:r>
            <a:r>
              <a:rPr lang="da-DK" sz="5600" dirty="0" smtClean="0"/>
              <a:t> </a:t>
            </a:r>
            <a:r>
              <a:rPr lang="da-DK" sz="5600" dirty="0" err="1" smtClean="0"/>
              <a:t>develop</a:t>
            </a:r>
            <a:r>
              <a:rPr lang="da-DK" sz="5600" dirty="0" smtClean="0"/>
              <a:t> symptoms of UTI(</a:t>
            </a:r>
            <a:r>
              <a:rPr lang="da-DK" sz="5600" dirty="0" err="1" smtClean="0"/>
              <a:t>fever</a:t>
            </a:r>
            <a:r>
              <a:rPr lang="da-DK" sz="5600" dirty="0" smtClean="0"/>
              <a:t>, </a:t>
            </a:r>
            <a:r>
              <a:rPr lang="da-DK" sz="5600" dirty="0" err="1" smtClean="0"/>
              <a:t>dysuria</a:t>
            </a:r>
            <a:r>
              <a:rPr lang="da-DK" sz="5600" dirty="0" smtClean="0"/>
              <a:t>, </a:t>
            </a:r>
            <a:r>
              <a:rPr lang="da-DK" sz="5600" dirty="0" err="1" smtClean="0"/>
              <a:t>urgency</a:t>
            </a:r>
            <a:r>
              <a:rPr lang="da-DK" sz="5600" dirty="0" smtClean="0"/>
              <a:t>, </a:t>
            </a:r>
            <a:r>
              <a:rPr lang="da-DK" sz="5600" dirty="0" err="1" smtClean="0"/>
              <a:t>frequency</a:t>
            </a:r>
            <a:r>
              <a:rPr lang="da-DK" sz="5600" dirty="0" smtClean="0"/>
              <a:t>, </a:t>
            </a:r>
            <a:r>
              <a:rPr lang="da-DK" sz="5600" dirty="0" err="1" smtClean="0"/>
              <a:t>suprapubic</a:t>
            </a:r>
            <a:r>
              <a:rPr lang="da-DK" sz="5600" dirty="0" smtClean="0"/>
              <a:t> </a:t>
            </a:r>
            <a:r>
              <a:rPr lang="da-DK" sz="5600" dirty="0" err="1" smtClean="0"/>
              <a:t>tenderness</a:t>
            </a:r>
            <a:r>
              <a:rPr lang="da-DK" sz="5600" dirty="0" smtClean="0"/>
              <a:t>) and up to 3% </a:t>
            </a:r>
            <a:r>
              <a:rPr lang="da-DK" sz="5600" dirty="0" err="1" smtClean="0"/>
              <a:t>will</a:t>
            </a:r>
            <a:r>
              <a:rPr lang="da-DK" sz="5600" dirty="0" smtClean="0"/>
              <a:t> </a:t>
            </a:r>
            <a:r>
              <a:rPr lang="da-DK" sz="5600" dirty="0" err="1" smtClean="0"/>
              <a:t>further</a:t>
            </a:r>
            <a:r>
              <a:rPr lang="da-DK" sz="5600" dirty="0" smtClean="0"/>
              <a:t> </a:t>
            </a:r>
            <a:r>
              <a:rPr lang="da-DK" sz="5600" dirty="0" err="1" smtClean="0"/>
              <a:t>develop</a:t>
            </a:r>
            <a:r>
              <a:rPr lang="da-DK" sz="5600" dirty="0" smtClean="0"/>
              <a:t> </a:t>
            </a:r>
            <a:r>
              <a:rPr lang="da-DK" sz="5600" dirty="0" err="1" smtClean="0"/>
              <a:t>bacteremia</a:t>
            </a:r>
            <a:r>
              <a:rPr lang="da-DK" sz="5600" dirty="0" smtClean="0"/>
              <a:t>.’</a:t>
            </a:r>
          </a:p>
          <a:p>
            <a:pPr marL="0" indent="0">
              <a:buNone/>
            </a:pPr>
            <a:endParaRPr lang="da-DK" sz="2500" b="1" dirty="0" smtClean="0"/>
          </a:p>
          <a:p>
            <a:pPr>
              <a:buNone/>
            </a:pPr>
            <a:r>
              <a:rPr lang="da-DK" sz="2500" dirty="0" smtClean="0"/>
              <a:t>7 Saint S. </a:t>
            </a:r>
            <a:r>
              <a:rPr lang="da-DK" sz="2500" dirty="0" err="1" smtClean="0"/>
              <a:t>Clinical</a:t>
            </a:r>
            <a:r>
              <a:rPr lang="da-DK" sz="2500" dirty="0" smtClean="0"/>
              <a:t> and </a:t>
            </a:r>
            <a:r>
              <a:rPr lang="da-DK" sz="2500" dirty="0" err="1" smtClean="0"/>
              <a:t>economic</a:t>
            </a:r>
            <a:r>
              <a:rPr lang="da-DK" sz="2500" dirty="0" smtClean="0"/>
              <a:t> </a:t>
            </a:r>
            <a:r>
              <a:rPr lang="da-DK" sz="2500" dirty="0" err="1" smtClean="0"/>
              <a:t>consequences</a:t>
            </a:r>
            <a:r>
              <a:rPr lang="da-DK" sz="2500" dirty="0" smtClean="0"/>
              <a:t> of </a:t>
            </a:r>
            <a:r>
              <a:rPr lang="da-DK" sz="2500" dirty="0" err="1" smtClean="0"/>
              <a:t>nosocomial</a:t>
            </a:r>
            <a:r>
              <a:rPr lang="da-DK" sz="2500" dirty="0" smtClean="0"/>
              <a:t> </a:t>
            </a:r>
            <a:r>
              <a:rPr lang="da-DK" sz="2500" dirty="0" err="1" smtClean="0"/>
              <a:t>catheter-related</a:t>
            </a:r>
            <a:r>
              <a:rPr lang="da-DK" sz="2500" dirty="0" smtClean="0"/>
              <a:t> </a:t>
            </a:r>
            <a:r>
              <a:rPr lang="da-DK" sz="2500" dirty="0" err="1" smtClean="0"/>
              <a:t>bacteremia</a:t>
            </a:r>
            <a:r>
              <a:rPr lang="da-DK" sz="2500" dirty="0" smtClean="0"/>
              <a:t>. </a:t>
            </a:r>
            <a:r>
              <a:rPr lang="da-DK" sz="2500" i="1" dirty="0" smtClean="0"/>
              <a:t>Am J </a:t>
            </a:r>
            <a:r>
              <a:rPr lang="da-DK" sz="2500" i="1" dirty="0" err="1" smtClean="0"/>
              <a:t>Infect</a:t>
            </a:r>
            <a:r>
              <a:rPr lang="da-DK" sz="2500" i="1" dirty="0" smtClean="0"/>
              <a:t> Control. 2000;28:68-75.</a:t>
            </a:r>
          </a:p>
          <a:p>
            <a:pPr>
              <a:buNone/>
            </a:pPr>
            <a:r>
              <a:rPr lang="da-DK" sz="2500" dirty="0" smtClean="0"/>
              <a:t>8 </a:t>
            </a:r>
            <a:r>
              <a:rPr lang="da-DK" sz="2500" dirty="0" err="1" smtClean="0"/>
              <a:t>Tambyah</a:t>
            </a:r>
            <a:r>
              <a:rPr lang="da-DK" sz="2500" dirty="0" smtClean="0"/>
              <a:t> PA, Maki DG. </a:t>
            </a:r>
            <a:r>
              <a:rPr lang="da-DK" sz="2500" dirty="0" err="1" smtClean="0"/>
              <a:t>Catheter-associated</a:t>
            </a:r>
            <a:r>
              <a:rPr lang="da-DK" sz="2500" dirty="0" smtClean="0"/>
              <a:t> </a:t>
            </a:r>
            <a:r>
              <a:rPr lang="da-DK" sz="2500" dirty="0" err="1" smtClean="0"/>
              <a:t>urinary</a:t>
            </a:r>
            <a:r>
              <a:rPr lang="da-DK" sz="2500" dirty="0" smtClean="0"/>
              <a:t> </a:t>
            </a:r>
            <a:r>
              <a:rPr lang="da-DK" sz="2500" dirty="0" err="1" smtClean="0"/>
              <a:t>tract</a:t>
            </a:r>
            <a:r>
              <a:rPr lang="da-DK" sz="2500" dirty="0" smtClean="0"/>
              <a:t> </a:t>
            </a:r>
            <a:r>
              <a:rPr lang="da-DK" sz="2500" dirty="0" err="1" smtClean="0"/>
              <a:t>infection</a:t>
            </a:r>
            <a:r>
              <a:rPr lang="da-DK" sz="2500" dirty="0" smtClean="0"/>
              <a:t> is </a:t>
            </a:r>
            <a:r>
              <a:rPr lang="da-DK" sz="2500" dirty="0" err="1" smtClean="0"/>
              <a:t>rarely</a:t>
            </a:r>
            <a:r>
              <a:rPr lang="da-DK" sz="2500" dirty="0" smtClean="0"/>
              <a:t> </a:t>
            </a:r>
            <a:r>
              <a:rPr lang="da-DK" sz="2500" dirty="0" err="1" smtClean="0"/>
              <a:t>symptomatic</a:t>
            </a:r>
            <a:r>
              <a:rPr lang="da-DK" sz="2500" dirty="0" smtClean="0"/>
              <a:t>: a </a:t>
            </a:r>
            <a:r>
              <a:rPr lang="da-DK" sz="2500" dirty="0" err="1" smtClean="0"/>
              <a:t>prospective</a:t>
            </a:r>
            <a:r>
              <a:rPr lang="da-DK" sz="2500" dirty="0" smtClean="0"/>
              <a:t> </a:t>
            </a:r>
            <a:r>
              <a:rPr lang="da-DK" sz="2500" dirty="0" err="1" smtClean="0"/>
              <a:t>study</a:t>
            </a:r>
            <a:r>
              <a:rPr lang="da-DK" sz="2500" dirty="0" smtClean="0"/>
              <a:t> of 1,497</a:t>
            </a:r>
          </a:p>
          <a:p>
            <a:pPr>
              <a:buNone/>
            </a:pPr>
            <a:r>
              <a:rPr lang="da-DK" sz="2500" dirty="0" err="1" smtClean="0"/>
              <a:t>catheterized</a:t>
            </a:r>
            <a:r>
              <a:rPr lang="da-DK" sz="2500" dirty="0" smtClean="0"/>
              <a:t> patients. </a:t>
            </a:r>
            <a:r>
              <a:rPr lang="da-DK" sz="2500" i="1" dirty="0" err="1" smtClean="0"/>
              <a:t>Arch</a:t>
            </a:r>
            <a:r>
              <a:rPr lang="da-DK" sz="2500" i="1" dirty="0" smtClean="0"/>
              <a:t> Intern Med. 2000 Mar 13;160(5):678-682.</a:t>
            </a:r>
          </a:p>
          <a:p>
            <a:pPr>
              <a:buNone/>
            </a:pPr>
            <a:r>
              <a:rPr lang="da-DK" sz="2500" dirty="0" smtClean="0"/>
              <a:t>9 Saint S, </a:t>
            </a:r>
            <a:r>
              <a:rPr lang="da-DK" sz="2500" dirty="0" err="1" smtClean="0"/>
              <a:t>Lipsky</a:t>
            </a:r>
            <a:r>
              <a:rPr lang="da-DK" sz="2500" dirty="0" smtClean="0"/>
              <a:t> BA. </a:t>
            </a:r>
            <a:r>
              <a:rPr lang="da-DK" sz="2500" i="1" dirty="0" err="1" smtClean="0"/>
              <a:t>Arch</a:t>
            </a:r>
            <a:r>
              <a:rPr lang="da-DK" sz="2500" i="1" dirty="0" smtClean="0"/>
              <a:t> Intern Med. 1999.</a:t>
            </a:r>
            <a:endParaRPr lang="da-DK" sz="25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9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43745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83518"/>
            <a:ext cx="7772400" cy="742950"/>
          </a:xfrm>
        </p:spPr>
        <p:txBody>
          <a:bodyPr>
            <a:normAutofit/>
          </a:bodyPr>
          <a:lstStyle/>
          <a:p>
            <a:r>
              <a:rPr lang="da-DK" sz="2800" dirty="0" smtClean="0"/>
              <a:t>ISC - Intermittent Self Catheterisation</a:t>
            </a:r>
            <a:endParaRPr lang="da-DK" sz="2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673591" y="1563638"/>
            <a:ext cx="3810000" cy="234315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da-DK" b="1" dirty="0" smtClean="0"/>
              <a:t>Rationale for </a:t>
            </a:r>
            <a:r>
              <a:rPr lang="da-DK" b="1" dirty="0" err="1" smtClean="0"/>
              <a:t>use</a:t>
            </a:r>
            <a:r>
              <a:rPr lang="da-DK" b="1" dirty="0" smtClean="0"/>
              <a:t> </a:t>
            </a:r>
          </a:p>
          <a:p>
            <a:r>
              <a:rPr lang="da-DK" dirty="0" err="1" smtClean="0"/>
              <a:t>Endorsed</a:t>
            </a:r>
            <a:r>
              <a:rPr lang="da-DK" dirty="0" smtClean="0"/>
              <a:t> by </a:t>
            </a:r>
            <a:r>
              <a:rPr lang="da-DK" dirty="0" err="1" smtClean="0"/>
              <a:t>medical</a:t>
            </a:r>
            <a:r>
              <a:rPr lang="da-DK" dirty="0" smtClean="0"/>
              <a:t> guidelines as gold standard</a:t>
            </a:r>
          </a:p>
          <a:p>
            <a:r>
              <a:rPr lang="da-DK" dirty="0" smtClean="0"/>
              <a:t>Long-term </a:t>
            </a:r>
            <a:r>
              <a:rPr lang="da-DK" dirty="0" err="1" smtClean="0"/>
              <a:t>need</a:t>
            </a:r>
            <a:r>
              <a:rPr lang="da-DK" dirty="0" smtClean="0"/>
              <a:t> of </a:t>
            </a:r>
            <a:r>
              <a:rPr lang="da-DK" dirty="0" err="1" smtClean="0"/>
              <a:t>bladder</a:t>
            </a:r>
            <a:r>
              <a:rPr lang="da-DK" dirty="0" smtClean="0"/>
              <a:t> management</a:t>
            </a:r>
          </a:p>
          <a:p>
            <a:r>
              <a:rPr lang="da-DK" dirty="0" err="1" smtClean="0"/>
              <a:t>Drains</a:t>
            </a:r>
            <a:r>
              <a:rPr lang="da-DK" dirty="0" smtClean="0"/>
              <a:t> the </a:t>
            </a:r>
            <a:r>
              <a:rPr lang="da-DK" dirty="0" err="1" smtClean="0"/>
              <a:t>bladder</a:t>
            </a:r>
            <a:r>
              <a:rPr lang="da-DK" dirty="0" smtClean="0"/>
              <a:t> </a:t>
            </a:r>
            <a:r>
              <a:rPr lang="da-DK" dirty="0" err="1" smtClean="0"/>
              <a:t>effectively</a:t>
            </a:r>
            <a:endParaRPr lang="da-DK" dirty="0" smtClean="0"/>
          </a:p>
          <a:p>
            <a:r>
              <a:rPr lang="da-DK" dirty="0" err="1" smtClean="0"/>
              <a:t>Less</a:t>
            </a:r>
            <a:r>
              <a:rPr lang="da-DK" dirty="0" smtClean="0"/>
              <a:t> </a:t>
            </a:r>
            <a:r>
              <a:rPr lang="da-DK" dirty="0" err="1" smtClean="0"/>
              <a:t>invasive</a:t>
            </a:r>
            <a:r>
              <a:rPr lang="da-DK" dirty="0" smtClean="0"/>
              <a:t> </a:t>
            </a:r>
            <a:r>
              <a:rPr lang="da-DK" dirty="0" err="1" smtClean="0"/>
              <a:t>compared</a:t>
            </a:r>
            <a:r>
              <a:rPr lang="da-DK" dirty="0" smtClean="0"/>
              <a:t> to </a:t>
            </a:r>
            <a:r>
              <a:rPr lang="da-DK" dirty="0" err="1" smtClean="0"/>
              <a:t>Indwelling</a:t>
            </a:r>
            <a:endParaRPr lang="da-DK" dirty="0" smtClean="0"/>
          </a:p>
          <a:p>
            <a:r>
              <a:rPr lang="da-DK" dirty="0" err="1" smtClean="0"/>
              <a:t>Less</a:t>
            </a:r>
            <a:r>
              <a:rPr lang="da-DK" dirty="0" smtClean="0"/>
              <a:t> </a:t>
            </a:r>
            <a:r>
              <a:rPr lang="da-DK" dirty="0" err="1" smtClean="0"/>
              <a:t>risk</a:t>
            </a:r>
            <a:r>
              <a:rPr lang="da-DK" dirty="0" smtClean="0"/>
              <a:t> of </a:t>
            </a:r>
            <a:r>
              <a:rPr lang="da-DK" dirty="0" err="1" smtClean="0"/>
              <a:t>complications</a:t>
            </a:r>
            <a:r>
              <a:rPr lang="da-DK" dirty="0" smtClean="0"/>
              <a:t>/</a:t>
            </a:r>
            <a:r>
              <a:rPr lang="da-DK" dirty="0" err="1" smtClean="0"/>
              <a:t>UTIs</a:t>
            </a:r>
            <a:endParaRPr lang="da-DK" dirty="0" smtClean="0"/>
          </a:p>
          <a:p>
            <a:r>
              <a:rPr lang="da-DK" dirty="0" err="1" smtClean="0"/>
              <a:t>Quality</a:t>
            </a:r>
            <a:r>
              <a:rPr lang="da-DK" dirty="0" smtClean="0"/>
              <a:t> of </a:t>
            </a:r>
            <a:r>
              <a:rPr lang="da-DK" dirty="0" err="1" smtClean="0"/>
              <a:t>life</a:t>
            </a:r>
            <a:endParaRPr lang="da-DK" dirty="0" smtClean="0"/>
          </a:p>
          <a:p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084168" y="1578186"/>
            <a:ext cx="2728739" cy="23431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a-DK" b="1" dirty="0" smtClean="0"/>
              <a:t>Rationale for not </a:t>
            </a:r>
            <a:r>
              <a:rPr lang="da-DK" b="1" dirty="0" err="1" smtClean="0"/>
              <a:t>use</a:t>
            </a:r>
            <a:r>
              <a:rPr lang="da-DK" b="1" dirty="0" smtClean="0"/>
              <a:t> </a:t>
            </a:r>
          </a:p>
          <a:p>
            <a:r>
              <a:rPr lang="da-DK" dirty="0" smtClean="0"/>
              <a:t>Price/</a:t>
            </a:r>
            <a:r>
              <a:rPr lang="da-DK" dirty="0" err="1" smtClean="0"/>
              <a:t>lack</a:t>
            </a:r>
            <a:r>
              <a:rPr lang="da-DK" dirty="0" smtClean="0"/>
              <a:t> of </a:t>
            </a:r>
            <a:r>
              <a:rPr lang="da-DK" dirty="0" err="1" smtClean="0"/>
              <a:t>knowledge</a:t>
            </a:r>
            <a:endParaRPr lang="da-DK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10</a:t>
            </a:fld>
            <a:endParaRPr lang="da-DK" noProof="0" dirty="0"/>
          </a:p>
        </p:txBody>
      </p:sp>
      <p:pic>
        <p:nvPicPr>
          <p:cNvPr id="5" name="Picture 2" descr="http://www.empowernetwork.com/successfullife/files/2012/12/Gold-Standard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7683" y="2499742"/>
            <a:ext cx="1792887" cy="2210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03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05510"/>
            <a:ext cx="6102000" cy="469800"/>
          </a:xfrm>
        </p:spPr>
        <p:txBody>
          <a:bodyPr>
            <a:normAutofit/>
          </a:bodyPr>
          <a:lstStyle/>
          <a:p>
            <a:r>
              <a:rPr lang="da-DK" sz="2800" dirty="0" smtClean="0"/>
              <a:t>Guidelines</a:t>
            </a:r>
            <a:endParaRPr lang="da-DK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11</a:t>
            </a:fld>
            <a:endParaRPr lang="da-DK" noProof="0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6920" y="1641570"/>
            <a:ext cx="1540185" cy="214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453923" y="947565"/>
            <a:ext cx="3429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b="1" dirty="0" smtClean="0">
                <a:latin typeface="+mn-lt"/>
              </a:rPr>
              <a:t>4.3 Minimal </a:t>
            </a:r>
            <a:r>
              <a:rPr lang="da-DK" b="1" dirty="0" err="1" smtClean="0">
                <a:latin typeface="+mn-lt"/>
              </a:rPr>
              <a:t>invasive</a:t>
            </a:r>
            <a:r>
              <a:rPr lang="da-DK" b="1" dirty="0" smtClean="0">
                <a:latin typeface="+mn-lt"/>
              </a:rPr>
              <a:t> </a:t>
            </a:r>
            <a:r>
              <a:rPr lang="da-DK" b="1" dirty="0" err="1" smtClean="0">
                <a:latin typeface="+mn-lt"/>
              </a:rPr>
              <a:t>treatment</a:t>
            </a:r>
            <a:endParaRPr lang="da-DK" b="1" dirty="0" smtClean="0">
              <a:latin typeface="+mn-lt"/>
            </a:endParaRPr>
          </a:p>
          <a:p>
            <a:r>
              <a:rPr lang="da-DK" b="1" dirty="0" smtClean="0">
                <a:latin typeface="+mn-lt"/>
              </a:rPr>
              <a:t>4.3.1 </a:t>
            </a:r>
            <a:r>
              <a:rPr lang="da-DK" b="1" dirty="0" err="1" smtClean="0">
                <a:latin typeface="+mn-lt"/>
              </a:rPr>
              <a:t>Catheterisation</a:t>
            </a:r>
            <a:endParaRPr lang="da-DK" b="1" dirty="0" smtClean="0">
              <a:latin typeface="+mn-lt"/>
            </a:endParaRPr>
          </a:p>
          <a:p>
            <a:r>
              <a:rPr lang="da-DK" dirty="0" err="1" smtClean="0">
                <a:latin typeface="+mn-lt"/>
              </a:rPr>
              <a:t>Intermittent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self</a:t>
            </a:r>
            <a:r>
              <a:rPr lang="da-DK" dirty="0" smtClean="0">
                <a:latin typeface="+mn-lt"/>
              </a:rPr>
              <a:t>- or third-party </a:t>
            </a:r>
            <a:r>
              <a:rPr lang="da-DK" dirty="0" err="1" smtClean="0">
                <a:latin typeface="+mn-lt"/>
              </a:rPr>
              <a:t>catheterisation</a:t>
            </a:r>
            <a:r>
              <a:rPr lang="da-DK" dirty="0" smtClean="0">
                <a:latin typeface="+mn-lt"/>
              </a:rPr>
              <a:t> is the gold standard for the management of NLUTD </a:t>
            </a:r>
            <a:r>
              <a:rPr lang="da-DK" dirty="0" err="1" smtClean="0">
                <a:latin typeface="+mn-lt"/>
              </a:rPr>
              <a:t>Indwelling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transurethral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catheterisation</a:t>
            </a:r>
            <a:r>
              <a:rPr lang="da-DK" dirty="0" smtClean="0">
                <a:latin typeface="+mn-lt"/>
              </a:rPr>
              <a:t> and, to a </a:t>
            </a:r>
            <a:r>
              <a:rPr lang="da-DK" dirty="0" err="1" smtClean="0">
                <a:latin typeface="+mn-lt"/>
              </a:rPr>
              <a:t>lesser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extent</a:t>
            </a:r>
            <a:r>
              <a:rPr lang="da-DK" dirty="0" smtClean="0">
                <a:latin typeface="+mn-lt"/>
              </a:rPr>
              <a:t>, </a:t>
            </a:r>
            <a:r>
              <a:rPr lang="da-DK" dirty="0" err="1" smtClean="0">
                <a:latin typeface="+mn-lt"/>
              </a:rPr>
              <a:t>suprapubic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cystostomy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are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significant</a:t>
            </a:r>
            <a:r>
              <a:rPr lang="da-DK" dirty="0" smtClean="0">
                <a:latin typeface="+mn-lt"/>
              </a:rPr>
              <a:t> and </a:t>
            </a:r>
            <a:r>
              <a:rPr lang="da-DK" dirty="0" err="1" smtClean="0">
                <a:latin typeface="+mn-lt"/>
              </a:rPr>
              <a:t>early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risk</a:t>
            </a:r>
            <a:r>
              <a:rPr lang="da-DK" dirty="0" smtClean="0">
                <a:latin typeface="+mn-lt"/>
              </a:rPr>
              <a:t> factors for UTI and </a:t>
            </a:r>
            <a:r>
              <a:rPr lang="da-DK" dirty="0" err="1" smtClean="0">
                <a:latin typeface="+mn-lt"/>
              </a:rPr>
              <a:t>other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complications</a:t>
            </a:r>
            <a:endParaRPr lang="da-DK" dirty="0" smtClean="0">
              <a:latin typeface="+mn-lt"/>
            </a:endParaRPr>
          </a:p>
          <a:p>
            <a:endParaRPr lang="da-DK" dirty="0"/>
          </a:p>
        </p:txBody>
      </p:sp>
      <p:sp>
        <p:nvSpPr>
          <p:cNvPr id="12" name="Rectangle 11"/>
          <p:cNvSpPr/>
          <p:nvPr/>
        </p:nvSpPr>
        <p:spPr>
          <a:xfrm>
            <a:off x="5603354" y="947565"/>
            <a:ext cx="26462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b="1" dirty="0" smtClean="0">
                <a:latin typeface="+mn-lt"/>
              </a:rPr>
              <a:t>Rationale: </a:t>
            </a:r>
            <a:r>
              <a:rPr lang="da-DK" dirty="0" err="1" smtClean="0">
                <a:latin typeface="+mn-lt"/>
              </a:rPr>
              <a:t>Intermittent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catheterisation</a:t>
            </a:r>
            <a:r>
              <a:rPr lang="da-DK" dirty="0" smtClean="0">
                <a:latin typeface="+mn-lt"/>
              </a:rPr>
              <a:t> provides a </a:t>
            </a:r>
            <a:r>
              <a:rPr lang="da-DK" dirty="0" err="1" smtClean="0">
                <a:latin typeface="+mn-lt"/>
              </a:rPr>
              <a:t>method</a:t>
            </a:r>
            <a:r>
              <a:rPr lang="da-DK" dirty="0" smtClean="0">
                <a:latin typeface="+mn-lt"/>
              </a:rPr>
              <a:t> of </a:t>
            </a:r>
            <a:r>
              <a:rPr lang="da-DK" dirty="0" err="1" smtClean="0">
                <a:latin typeface="+mn-lt"/>
              </a:rPr>
              <a:t>emptying</a:t>
            </a:r>
            <a:r>
              <a:rPr lang="da-DK" dirty="0" smtClean="0">
                <a:latin typeface="+mn-lt"/>
              </a:rPr>
              <a:t> the </a:t>
            </a:r>
            <a:r>
              <a:rPr lang="da-DK" dirty="0" err="1" smtClean="0">
                <a:latin typeface="+mn-lt"/>
              </a:rPr>
              <a:t>neurogenic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bladder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without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leaving</a:t>
            </a:r>
            <a:r>
              <a:rPr lang="da-DK" dirty="0" smtClean="0">
                <a:latin typeface="+mn-lt"/>
              </a:rPr>
              <a:t> an </a:t>
            </a:r>
            <a:r>
              <a:rPr lang="da-DK" dirty="0" err="1" smtClean="0">
                <a:latin typeface="+mn-lt"/>
              </a:rPr>
              <a:t>indwelling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catheter</a:t>
            </a:r>
            <a:r>
              <a:rPr lang="da-DK" dirty="0" smtClean="0">
                <a:latin typeface="+mn-lt"/>
              </a:rPr>
              <a:t> and </a:t>
            </a:r>
            <a:r>
              <a:rPr lang="da-DK" dirty="0" err="1" smtClean="0">
                <a:latin typeface="+mn-lt"/>
              </a:rPr>
              <a:t>lessens</a:t>
            </a:r>
            <a:r>
              <a:rPr lang="da-DK" dirty="0" smtClean="0">
                <a:latin typeface="+mn-lt"/>
              </a:rPr>
              <a:t> the </a:t>
            </a:r>
            <a:r>
              <a:rPr lang="da-DK" dirty="0" err="1" smtClean="0">
                <a:latin typeface="+mn-lt"/>
              </a:rPr>
              <a:t>frequency</a:t>
            </a:r>
            <a:r>
              <a:rPr lang="da-DK" dirty="0" smtClean="0">
                <a:latin typeface="+mn-lt"/>
              </a:rPr>
              <a:t> of long-term </a:t>
            </a:r>
            <a:r>
              <a:rPr lang="da-DK" dirty="0" err="1" smtClean="0">
                <a:latin typeface="+mn-lt"/>
              </a:rPr>
              <a:t>complications</a:t>
            </a:r>
            <a:endParaRPr lang="da-DK" dirty="0" smtClean="0">
              <a:latin typeface="+mn-lt"/>
            </a:endParaRPr>
          </a:p>
          <a:p>
            <a:endParaRPr lang="da-DK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334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ISC – Intermitant Self Catheterisation</a:t>
            </a:r>
            <a:endParaRPr lang="da-DK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da-DK" sz="1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a-DK" sz="1400" dirty="0" smtClean="0"/>
              <a:t>The average </a:t>
            </a:r>
            <a:r>
              <a:rPr lang="da-DK" sz="1400" dirty="0" err="1" smtClean="0"/>
              <a:t>frequency</a:t>
            </a:r>
            <a:r>
              <a:rPr lang="da-DK" sz="1400" dirty="0" smtClean="0"/>
              <a:t> of </a:t>
            </a:r>
            <a:r>
              <a:rPr lang="da-DK" sz="1400" dirty="0" err="1" smtClean="0"/>
              <a:t>catheterisations</a:t>
            </a:r>
            <a:r>
              <a:rPr lang="da-DK" sz="1400" dirty="0" smtClean="0"/>
              <a:t> per </a:t>
            </a:r>
            <a:r>
              <a:rPr lang="da-DK" sz="1400" dirty="0" err="1" smtClean="0"/>
              <a:t>day</a:t>
            </a:r>
            <a:r>
              <a:rPr lang="da-DK" sz="1400" dirty="0" smtClean="0"/>
              <a:t> is 4-6 times and the </a:t>
            </a:r>
            <a:r>
              <a:rPr lang="da-DK" sz="1400" dirty="0" err="1" smtClean="0"/>
              <a:t>catheter</a:t>
            </a:r>
            <a:r>
              <a:rPr lang="da-DK" sz="1400" dirty="0" smtClean="0"/>
              <a:t> </a:t>
            </a:r>
            <a:r>
              <a:rPr lang="da-DK" sz="1400" dirty="0" err="1" smtClean="0"/>
              <a:t>size</a:t>
            </a:r>
            <a:r>
              <a:rPr lang="da-DK" sz="1400" dirty="0" smtClean="0"/>
              <a:t> </a:t>
            </a:r>
            <a:r>
              <a:rPr lang="da-DK" sz="1400" dirty="0" err="1" smtClean="0"/>
              <a:t>should</a:t>
            </a:r>
            <a:r>
              <a:rPr lang="da-DK" sz="1400" dirty="0" smtClean="0"/>
              <a:t> </a:t>
            </a:r>
            <a:r>
              <a:rPr lang="da-DK" sz="1400" dirty="0" err="1" smtClean="0"/>
              <a:t>be</a:t>
            </a:r>
            <a:r>
              <a:rPr lang="da-DK" sz="1400" dirty="0" smtClean="0"/>
              <a:t> 12-14 Fr.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400" b="1" dirty="0" err="1" smtClean="0"/>
              <a:t>Less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frequent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catheterisation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results</a:t>
            </a:r>
            <a:r>
              <a:rPr lang="da-DK" sz="1400" b="1" dirty="0" smtClean="0"/>
              <a:t> in </a:t>
            </a:r>
            <a:r>
              <a:rPr lang="da-DK" sz="1400" b="1" dirty="0" err="1" smtClean="0"/>
              <a:t>higher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catheterisation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volumes</a:t>
            </a:r>
            <a:r>
              <a:rPr lang="da-DK" sz="1400" b="1" dirty="0" smtClean="0"/>
              <a:t> and a </a:t>
            </a:r>
            <a:r>
              <a:rPr lang="da-DK" sz="1400" b="1" dirty="0" err="1" smtClean="0"/>
              <a:t>higher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risk</a:t>
            </a:r>
            <a:r>
              <a:rPr lang="da-DK" sz="1400" b="1" dirty="0" smtClean="0"/>
              <a:t> of UTI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400" dirty="0" smtClean="0"/>
              <a:t>More </a:t>
            </a:r>
            <a:r>
              <a:rPr lang="da-DK" sz="1400" dirty="0" err="1" smtClean="0"/>
              <a:t>frequent</a:t>
            </a:r>
            <a:r>
              <a:rPr lang="da-DK" sz="1400" dirty="0" smtClean="0"/>
              <a:t> </a:t>
            </a:r>
            <a:r>
              <a:rPr lang="da-DK" sz="1400" dirty="0" err="1" smtClean="0"/>
              <a:t>catheterisation</a:t>
            </a:r>
            <a:r>
              <a:rPr lang="da-DK" sz="1400" dirty="0" smtClean="0"/>
              <a:t> </a:t>
            </a:r>
            <a:r>
              <a:rPr lang="da-DK" sz="1400" dirty="0" err="1" smtClean="0"/>
              <a:t>increases</a:t>
            </a:r>
            <a:r>
              <a:rPr lang="da-DK" sz="1400" dirty="0" smtClean="0"/>
              <a:t> the </a:t>
            </a:r>
            <a:r>
              <a:rPr lang="da-DK" sz="1400" dirty="0" err="1" smtClean="0"/>
              <a:t>risk</a:t>
            </a:r>
            <a:r>
              <a:rPr lang="da-DK" sz="1400" dirty="0" smtClean="0"/>
              <a:t> of </a:t>
            </a:r>
            <a:r>
              <a:rPr lang="da-DK" sz="1400" dirty="0" err="1" smtClean="0"/>
              <a:t>cross-infections</a:t>
            </a:r>
            <a:r>
              <a:rPr lang="da-DK" sz="1400" dirty="0" smtClean="0"/>
              <a:t> and </a:t>
            </a:r>
            <a:r>
              <a:rPr lang="da-DK" sz="1400" dirty="0" err="1" smtClean="0"/>
              <a:t>other</a:t>
            </a:r>
            <a:r>
              <a:rPr lang="da-DK" sz="1400" dirty="0" smtClean="0"/>
              <a:t> </a:t>
            </a:r>
            <a:r>
              <a:rPr lang="da-DK" sz="1400" dirty="0" err="1" smtClean="0"/>
              <a:t>complications</a:t>
            </a:r>
            <a:r>
              <a:rPr lang="da-DK" sz="1400" dirty="0" smtClean="0"/>
              <a:t> (1,100-103).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400" b="1" dirty="0" err="1" smtClean="0"/>
              <a:t>Bladder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volume</a:t>
            </a:r>
            <a:r>
              <a:rPr lang="da-DK" sz="1400" b="1" dirty="0" smtClean="0"/>
              <a:t> at </a:t>
            </a:r>
            <a:r>
              <a:rPr lang="da-DK" sz="1400" b="1" dirty="0" err="1" smtClean="0"/>
              <a:t>catheterisation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should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be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lower</a:t>
            </a:r>
            <a:r>
              <a:rPr lang="da-DK" sz="1400" b="1" dirty="0" smtClean="0"/>
              <a:t> </a:t>
            </a:r>
            <a:r>
              <a:rPr lang="da-DK" sz="1400" b="1" dirty="0" err="1" smtClean="0"/>
              <a:t>than</a:t>
            </a:r>
            <a:r>
              <a:rPr lang="da-DK" sz="1400" b="1" dirty="0" smtClean="0"/>
              <a:t> 400 </a:t>
            </a:r>
            <a:r>
              <a:rPr lang="da-DK" sz="1400" b="1" dirty="0" err="1" smtClean="0"/>
              <a:t>mL.</a:t>
            </a:r>
            <a:endParaRPr lang="da-DK" sz="14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a-DK" sz="1400" dirty="0" err="1" smtClean="0"/>
              <a:t>Indwelling</a:t>
            </a:r>
            <a:r>
              <a:rPr lang="da-DK" sz="1400" dirty="0" smtClean="0"/>
              <a:t> </a:t>
            </a:r>
            <a:r>
              <a:rPr lang="da-DK" sz="1400" dirty="0" err="1" smtClean="0"/>
              <a:t>transurethral</a:t>
            </a:r>
            <a:r>
              <a:rPr lang="da-DK" sz="1400" dirty="0" smtClean="0"/>
              <a:t> </a:t>
            </a:r>
            <a:r>
              <a:rPr lang="da-DK" sz="1400" dirty="0" err="1" smtClean="0"/>
              <a:t>catheterisation</a:t>
            </a:r>
            <a:r>
              <a:rPr lang="da-DK" sz="1400" dirty="0" smtClean="0"/>
              <a:t> and, to a </a:t>
            </a:r>
            <a:r>
              <a:rPr lang="da-DK" sz="1400" dirty="0" err="1" smtClean="0"/>
              <a:t>lesser</a:t>
            </a:r>
            <a:r>
              <a:rPr lang="da-DK" sz="1400" dirty="0" smtClean="0"/>
              <a:t> </a:t>
            </a:r>
            <a:r>
              <a:rPr lang="da-DK" sz="1400" dirty="0" err="1" smtClean="0"/>
              <a:t>extent</a:t>
            </a:r>
            <a:r>
              <a:rPr lang="da-DK" sz="1400" dirty="0" smtClean="0"/>
              <a:t>, </a:t>
            </a:r>
            <a:r>
              <a:rPr lang="da-DK" sz="1400" dirty="0" err="1" smtClean="0"/>
              <a:t>suprapubic</a:t>
            </a:r>
            <a:r>
              <a:rPr lang="da-DK" sz="1400" dirty="0" smtClean="0"/>
              <a:t> </a:t>
            </a:r>
            <a:r>
              <a:rPr lang="da-DK" sz="1400" dirty="0" err="1" smtClean="0"/>
              <a:t>cystostomy</a:t>
            </a:r>
            <a:r>
              <a:rPr lang="da-DK" sz="1400" dirty="0" smtClean="0"/>
              <a:t> </a:t>
            </a:r>
            <a:r>
              <a:rPr lang="da-DK" sz="1400" dirty="0" err="1" smtClean="0"/>
              <a:t>are</a:t>
            </a:r>
            <a:r>
              <a:rPr lang="da-DK" sz="1400" dirty="0" smtClean="0"/>
              <a:t> </a:t>
            </a:r>
            <a:r>
              <a:rPr lang="da-DK" sz="1400" dirty="0" err="1" smtClean="0"/>
              <a:t>significant</a:t>
            </a:r>
            <a:endParaRPr lang="da-DK" sz="1400" dirty="0" smtClean="0"/>
          </a:p>
          <a:p>
            <a:pPr marL="0" indent="0">
              <a:buNone/>
            </a:pPr>
            <a:r>
              <a:rPr lang="da-DK" sz="1400" dirty="0" smtClean="0"/>
              <a:t>and </a:t>
            </a:r>
            <a:r>
              <a:rPr lang="da-DK" sz="1400" dirty="0" err="1" smtClean="0"/>
              <a:t>early</a:t>
            </a:r>
            <a:r>
              <a:rPr lang="da-DK" sz="1400" dirty="0" smtClean="0"/>
              <a:t> </a:t>
            </a:r>
            <a:r>
              <a:rPr lang="da-DK" sz="1400" dirty="0" err="1" smtClean="0"/>
              <a:t>risk</a:t>
            </a:r>
            <a:r>
              <a:rPr lang="da-DK" sz="1400" dirty="0" smtClean="0"/>
              <a:t> factors for UTI and </a:t>
            </a:r>
            <a:r>
              <a:rPr lang="da-DK" sz="1400" dirty="0" err="1" smtClean="0"/>
              <a:t>other</a:t>
            </a:r>
            <a:r>
              <a:rPr lang="da-DK" sz="1400" dirty="0" smtClean="0"/>
              <a:t> </a:t>
            </a:r>
            <a:r>
              <a:rPr lang="da-DK" sz="1400" dirty="0" err="1" smtClean="0"/>
              <a:t>complications</a:t>
            </a:r>
            <a:r>
              <a:rPr lang="da-DK" sz="1400" dirty="0" smtClean="0"/>
              <a:t>.</a:t>
            </a:r>
            <a:endParaRPr lang="da-DK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12</a:t>
            </a:fld>
            <a:endParaRPr lang="da-DK" noProof="0" dirty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6570222" y="92609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6570222" y="308633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6624228" y="146615"/>
            <a:ext cx="10323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750" dirty="0" smtClean="0">
                <a:solidFill>
                  <a:schemeClr val="bg2"/>
                </a:solidFill>
              </a:rPr>
              <a:t>  Management Solutions</a:t>
            </a:r>
            <a:endParaRPr lang="da-DK" sz="7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97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Intermittent Catherisation and impact on QoL</a:t>
            </a:r>
            <a:endParaRPr lang="da-DK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13</a:t>
            </a:fld>
            <a:endParaRPr lang="da-DK" noProof="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960" y="1587347"/>
            <a:ext cx="7952187" cy="2247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 bwMode="auto">
          <a:xfrm>
            <a:off x="6570222" y="92609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6570222" y="308633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6624228" y="146615"/>
            <a:ext cx="10323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750" dirty="0" smtClean="0">
                <a:solidFill>
                  <a:schemeClr val="bg2"/>
                </a:solidFill>
              </a:rPr>
              <a:t>  Management Solutions</a:t>
            </a:r>
            <a:endParaRPr lang="da-DK" sz="7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98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94141"/>
            <a:ext cx="7543800" cy="1005547"/>
          </a:xfrm>
        </p:spPr>
        <p:txBody>
          <a:bodyPr>
            <a:normAutofit/>
          </a:bodyPr>
          <a:lstStyle/>
          <a:p>
            <a:r>
              <a:rPr lang="da-DK" sz="2800" dirty="0" smtClean="0"/>
              <a:t>Who may benefit from collecting devices?</a:t>
            </a:r>
            <a:endParaRPr lang="da-DK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14</a:t>
            </a:fld>
            <a:endParaRPr lang="da-DK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1601670" y="1491630"/>
            <a:ext cx="140415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dirty="0" err="1" smtClean="0">
                <a:solidFill>
                  <a:schemeClr val="bg2"/>
                </a:solidFill>
              </a:rPr>
              <a:t>Spina</a:t>
            </a:r>
            <a:r>
              <a:rPr lang="da-DK" sz="1200" dirty="0" smtClean="0">
                <a:solidFill>
                  <a:schemeClr val="bg2"/>
                </a:solidFill>
              </a:rPr>
              <a:t> </a:t>
            </a:r>
            <a:r>
              <a:rPr lang="da-DK" sz="1200" dirty="0" err="1" smtClean="0">
                <a:solidFill>
                  <a:schemeClr val="bg2"/>
                </a:solidFill>
              </a:rPr>
              <a:t>bifida</a:t>
            </a:r>
            <a:r>
              <a:rPr lang="da-DK" sz="1200" dirty="0" smtClean="0">
                <a:solidFill>
                  <a:schemeClr val="bg2"/>
                </a:solidFill>
              </a:rPr>
              <a:t> (SB)</a:t>
            </a:r>
            <a:endParaRPr lang="da-DK" sz="1200" dirty="0">
              <a:solidFill>
                <a:schemeClr val="bg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832" y="1491630"/>
            <a:ext cx="140415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dirty="0" smtClean="0">
                <a:solidFill>
                  <a:schemeClr val="bg2"/>
                </a:solidFill>
              </a:rPr>
              <a:t>Spinal </a:t>
            </a:r>
            <a:r>
              <a:rPr lang="da-DK" sz="1200" dirty="0" err="1" smtClean="0">
                <a:solidFill>
                  <a:schemeClr val="bg2"/>
                </a:solidFill>
              </a:rPr>
              <a:t>cord</a:t>
            </a:r>
            <a:r>
              <a:rPr lang="da-DK" sz="1200" dirty="0" smtClean="0">
                <a:solidFill>
                  <a:schemeClr val="bg2"/>
                </a:solidFill>
              </a:rPr>
              <a:t> </a:t>
            </a:r>
            <a:r>
              <a:rPr lang="da-DK" sz="1200" dirty="0" err="1" smtClean="0">
                <a:solidFill>
                  <a:schemeClr val="bg2"/>
                </a:solidFill>
              </a:rPr>
              <a:t>injury</a:t>
            </a:r>
            <a:r>
              <a:rPr lang="da-DK" sz="1200" dirty="0" smtClean="0">
                <a:solidFill>
                  <a:schemeClr val="bg2"/>
                </a:solidFill>
              </a:rPr>
              <a:t> (SCI)</a:t>
            </a:r>
            <a:endParaRPr lang="da-DK" sz="1200" dirty="0"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80012" y="1491630"/>
            <a:ext cx="140415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dirty="0" smtClean="0">
                <a:solidFill>
                  <a:schemeClr val="bg2"/>
                </a:solidFill>
              </a:rPr>
              <a:t>Multiple </a:t>
            </a:r>
            <a:r>
              <a:rPr lang="da-DK" sz="1200" dirty="0" err="1" smtClean="0">
                <a:solidFill>
                  <a:schemeClr val="bg2"/>
                </a:solidFill>
              </a:rPr>
              <a:t>sclerosis</a:t>
            </a:r>
            <a:r>
              <a:rPr lang="da-DK" sz="1200" dirty="0" smtClean="0">
                <a:solidFill>
                  <a:schemeClr val="bg2"/>
                </a:solidFill>
              </a:rPr>
              <a:t> (MS)</a:t>
            </a:r>
            <a:endParaRPr lang="da-DK" sz="1200" dirty="0">
              <a:solidFill>
                <a:schemeClr val="bg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92180" y="1491630"/>
            <a:ext cx="140415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dirty="0" err="1" smtClean="0">
                <a:solidFill>
                  <a:schemeClr val="bg2"/>
                </a:solidFill>
              </a:rPr>
              <a:t>Bladder</a:t>
            </a:r>
            <a:r>
              <a:rPr lang="da-DK" sz="1200" dirty="0" smtClean="0">
                <a:solidFill>
                  <a:schemeClr val="bg2"/>
                </a:solidFill>
              </a:rPr>
              <a:t> </a:t>
            </a:r>
            <a:r>
              <a:rPr lang="da-DK" sz="1200" dirty="0" err="1" smtClean="0">
                <a:solidFill>
                  <a:schemeClr val="bg2"/>
                </a:solidFill>
              </a:rPr>
              <a:t>disease</a:t>
            </a:r>
            <a:endParaRPr lang="da-DK" sz="1200" dirty="0" smtClean="0">
              <a:solidFill>
                <a:schemeClr val="bg2"/>
              </a:solidFill>
            </a:endParaRPr>
          </a:p>
          <a:p>
            <a:r>
              <a:rPr lang="da-DK" sz="1200" dirty="0" err="1" smtClean="0">
                <a:solidFill>
                  <a:schemeClr val="bg2"/>
                </a:solidFill>
              </a:rPr>
              <a:t>Prostate</a:t>
            </a:r>
            <a:r>
              <a:rPr lang="da-DK" sz="1200" dirty="0" smtClean="0">
                <a:solidFill>
                  <a:schemeClr val="bg2"/>
                </a:solidFill>
              </a:rPr>
              <a:t> </a:t>
            </a:r>
            <a:r>
              <a:rPr lang="da-DK" sz="1200" dirty="0" err="1" smtClean="0">
                <a:solidFill>
                  <a:schemeClr val="bg2"/>
                </a:solidFill>
              </a:rPr>
              <a:t>disease</a:t>
            </a:r>
            <a:endParaRPr lang="da-DK" sz="1200" dirty="0" smtClean="0">
              <a:solidFill>
                <a:schemeClr val="bg2"/>
              </a:solidFill>
            </a:endParaRPr>
          </a:p>
          <a:p>
            <a:r>
              <a:rPr lang="da-DK" sz="1200" dirty="0" err="1" smtClean="0">
                <a:solidFill>
                  <a:schemeClr val="bg2"/>
                </a:solidFill>
              </a:rPr>
              <a:t>Enlarged</a:t>
            </a:r>
            <a:r>
              <a:rPr lang="da-DK" sz="1200" dirty="0" smtClean="0">
                <a:solidFill>
                  <a:schemeClr val="bg2"/>
                </a:solidFill>
              </a:rPr>
              <a:t> </a:t>
            </a:r>
            <a:r>
              <a:rPr lang="da-DK" sz="1200" dirty="0" err="1" smtClean="0">
                <a:solidFill>
                  <a:schemeClr val="bg2"/>
                </a:solidFill>
              </a:rPr>
              <a:t>prostate</a:t>
            </a:r>
            <a:endParaRPr lang="da-DK" sz="1200" dirty="0" smtClean="0">
              <a:solidFill>
                <a:schemeClr val="bg2"/>
              </a:solidFill>
            </a:endParaRPr>
          </a:p>
          <a:p>
            <a:r>
              <a:rPr lang="da-DK" sz="1200" i="1" dirty="0" smtClean="0">
                <a:solidFill>
                  <a:schemeClr val="bg2"/>
                </a:solidFill>
              </a:rPr>
              <a:t>(post </a:t>
            </a:r>
            <a:r>
              <a:rPr lang="da-DK" sz="1200" i="1" dirty="0" err="1" smtClean="0">
                <a:solidFill>
                  <a:schemeClr val="bg2"/>
                </a:solidFill>
              </a:rPr>
              <a:t>surgery</a:t>
            </a:r>
            <a:r>
              <a:rPr lang="da-DK" sz="1200" i="1" dirty="0" smtClean="0">
                <a:solidFill>
                  <a:schemeClr val="bg2"/>
                </a:solidFill>
              </a:rPr>
              <a:t>)</a:t>
            </a:r>
            <a:endParaRPr lang="da-DK" sz="1200" dirty="0">
              <a:solidFill>
                <a:schemeClr val="bg2"/>
              </a:solidFill>
            </a:endParaRPr>
          </a:p>
        </p:txBody>
      </p:sp>
      <p:pic>
        <p:nvPicPr>
          <p:cNvPr id="15" name="Picture 17" descr="http://brandportal.coloplast.com/Image/People/Endusers/Continence%20care/CPUCC_Christopher_Enduser_01.tif?profile=sys_landscapemedium"/>
          <p:cNvPicPr>
            <a:picLocks noChangeAspect="1" noChangeArrowheads="1"/>
          </p:cNvPicPr>
          <p:nvPr/>
        </p:nvPicPr>
        <p:blipFill>
          <a:blip r:embed="rId3" cstate="print"/>
          <a:srcRect l="13045" r="21729"/>
          <a:stretch>
            <a:fillRect/>
          </a:stretch>
        </p:blipFill>
        <p:spPr bwMode="auto">
          <a:xfrm>
            <a:off x="1493658" y="2571750"/>
            <a:ext cx="1350150" cy="1552483"/>
          </a:xfrm>
          <a:prstGeom prst="rect">
            <a:avLst/>
          </a:prstGeom>
          <a:noFill/>
        </p:spPr>
      </p:pic>
      <p:pic>
        <p:nvPicPr>
          <p:cNvPr id="19" name="Picture 27" descr="http://brandportal.coloplast.com/Image/Campaign/Continence%20Care/Conveen%20Optima/CPUCC_ConveenOptima_Campaign_24.tif?profile=sys_landscapemedium"/>
          <p:cNvPicPr>
            <a:picLocks noChangeAspect="1" noChangeArrowheads="1"/>
          </p:cNvPicPr>
          <p:nvPr/>
        </p:nvPicPr>
        <p:blipFill>
          <a:blip r:embed="rId4" cstate="print"/>
          <a:srcRect l="16538" t="-3549" r="19676"/>
          <a:stretch>
            <a:fillRect/>
          </a:stretch>
        </p:blipFill>
        <p:spPr bwMode="auto">
          <a:xfrm>
            <a:off x="3005826" y="2571750"/>
            <a:ext cx="1458162" cy="1575626"/>
          </a:xfrm>
          <a:prstGeom prst="rect">
            <a:avLst/>
          </a:prstGeom>
          <a:noFill/>
        </p:spPr>
      </p:pic>
      <p:pic>
        <p:nvPicPr>
          <p:cNvPr id="23" name="Picture 25" descr="http://brandportal.coloplast.com/Image/Campaign/Continence%20Care/Conveen%20Optima/CPUCC_ConveenOptima_Campaign_07.tif?profile=sys_landscapemedium"/>
          <p:cNvPicPr>
            <a:picLocks noChangeAspect="1" noChangeArrowheads="1"/>
          </p:cNvPicPr>
          <p:nvPr/>
        </p:nvPicPr>
        <p:blipFill>
          <a:blip r:embed="rId5" cstate="print"/>
          <a:srcRect l="18900" r="19676"/>
          <a:stretch>
            <a:fillRect/>
          </a:stretch>
        </p:blipFill>
        <p:spPr bwMode="auto">
          <a:xfrm>
            <a:off x="4626006" y="2625756"/>
            <a:ext cx="1404156" cy="1521620"/>
          </a:xfrm>
          <a:prstGeom prst="rect">
            <a:avLst/>
          </a:prstGeom>
          <a:noFill/>
        </p:spPr>
      </p:pic>
      <p:pic>
        <p:nvPicPr>
          <p:cNvPr id="24" name="Picture 5" descr="http://brandportal.coloplast.com/Image/Campaign/Continence%20Care/Conveen%20Active/CPUCC_Conveen_Active_Optima_DtC_Bernard_Reilly_Campaign_07.tif?profile=sys_landscapemedium"/>
          <p:cNvPicPr>
            <a:picLocks noChangeAspect="1" noChangeArrowheads="1"/>
          </p:cNvPicPr>
          <p:nvPr/>
        </p:nvPicPr>
        <p:blipFill>
          <a:blip r:embed="rId6" cstate="print"/>
          <a:srcRect l="12622" r="23591"/>
          <a:stretch>
            <a:fillRect/>
          </a:stretch>
        </p:blipFill>
        <p:spPr bwMode="auto">
          <a:xfrm>
            <a:off x="6192180" y="2625756"/>
            <a:ext cx="1458162" cy="15216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TextBox 25"/>
          <p:cNvSpPr txBox="1"/>
          <p:nvPr/>
        </p:nvSpPr>
        <p:spPr>
          <a:xfrm>
            <a:off x="1331640" y="1306964"/>
            <a:ext cx="4482498" cy="184666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1200" dirty="0" err="1" smtClean="0">
                <a:solidFill>
                  <a:schemeClr val="bg1"/>
                </a:solidFill>
              </a:rPr>
              <a:t>Neurological</a:t>
            </a:r>
            <a:r>
              <a:rPr lang="da-DK" sz="1200" dirty="0" smtClean="0">
                <a:solidFill>
                  <a:schemeClr val="bg1"/>
                </a:solidFill>
              </a:rPr>
              <a:t> </a:t>
            </a:r>
            <a:r>
              <a:rPr lang="da-DK" sz="1200" dirty="0" err="1" smtClean="0">
                <a:solidFill>
                  <a:schemeClr val="bg1"/>
                </a:solidFill>
              </a:rPr>
              <a:t>disorder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65177" y="1313200"/>
            <a:ext cx="1512168" cy="184666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1200" dirty="0" err="1" smtClean="0">
                <a:solidFill>
                  <a:schemeClr val="bg1"/>
                </a:solidFill>
              </a:rPr>
              <a:t>Urological</a:t>
            </a:r>
            <a:r>
              <a:rPr lang="da-DK" sz="1200" dirty="0" smtClean="0">
                <a:solidFill>
                  <a:schemeClr val="bg1"/>
                </a:solidFill>
              </a:rPr>
              <a:t> </a:t>
            </a:r>
            <a:r>
              <a:rPr lang="da-DK" sz="1200" dirty="0" err="1" smtClean="0">
                <a:solidFill>
                  <a:schemeClr val="bg1"/>
                </a:solidFill>
              </a:rPr>
              <a:t>disorder</a:t>
            </a:r>
            <a:endParaRPr lang="da-DK" sz="1200" dirty="0">
              <a:solidFill>
                <a:schemeClr val="bg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6570222" y="92609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6570222" y="308633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6624228" y="146615"/>
            <a:ext cx="10323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750" dirty="0" smtClean="0">
                <a:solidFill>
                  <a:schemeClr val="bg2"/>
                </a:solidFill>
              </a:rPr>
              <a:t>  Management Solutions</a:t>
            </a:r>
            <a:endParaRPr lang="da-DK" sz="7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89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712" y="786461"/>
            <a:ext cx="6930770" cy="469800"/>
          </a:xfrm>
        </p:spPr>
        <p:txBody>
          <a:bodyPr>
            <a:noAutofit/>
          </a:bodyPr>
          <a:lstStyle/>
          <a:p>
            <a:r>
              <a:rPr lang="da-DK" sz="2800" dirty="0" smtClean="0"/>
              <a:t>Male </a:t>
            </a:r>
            <a:r>
              <a:rPr lang="da-DK" sz="2800" dirty="0" err="1" smtClean="0"/>
              <a:t>Bladder</a:t>
            </a:r>
            <a:r>
              <a:rPr lang="da-DK" sz="2800" dirty="0" smtClean="0"/>
              <a:t> Management - </a:t>
            </a:r>
            <a:r>
              <a:rPr lang="da-DK" sz="2800" dirty="0" err="1" smtClean="0"/>
              <a:t>Collecting</a:t>
            </a:r>
            <a:r>
              <a:rPr lang="da-DK" sz="2800" dirty="0" smtClean="0"/>
              <a:t> Devices</a:t>
            </a:r>
            <a:endParaRPr lang="da-DK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15</a:t>
            </a:fld>
            <a:endParaRPr lang="da-DK" noProof="0" dirty="0"/>
          </a:p>
        </p:txBody>
      </p:sp>
      <p:sp>
        <p:nvSpPr>
          <p:cNvPr id="15" name="TextBox 56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092986" y="1759009"/>
            <a:ext cx="2958026" cy="1190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30969" indent="-130969">
              <a:spcAft>
                <a:spcPts val="450"/>
              </a:spcAft>
              <a:buFont typeface="Webdings" pitchFamily="18" charset="2"/>
              <a:buChar char="4"/>
              <a:defRPr/>
            </a:pPr>
            <a:r>
              <a:rPr lang="da-DK" sz="900" dirty="0" smtClean="0">
                <a:solidFill>
                  <a:schemeClr val="bg2"/>
                </a:solidFill>
              </a:rPr>
              <a:t>+</a:t>
            </a:r>
            <a:r>
              <a:rPr lang="da-DK" sz="900" dirty="0" smtClean="0"/>
              <a:t>90% of </a:t>
            </a:r>
            <a:r>
              <a:rPr lang="da-DK" sz="900" dirty="0" err="1" smtClean="0"/>
              <a:t>incontinent</a:t>
            </a:r>
            <a:r>
              <a:rPr lang="da-DK" sz="900" dirty="0" smtClean="0"/>
              <a:t> </a:t>
            </a:r>
            <a:r>
              <a:rPr lang="da-DK" sz="900" dirty="0" err="1" smtClean="0"/>
              <a:t>people</a:t>
            </a:r>
            <a:r>
              <a:rPr lang="da-DK" sz="900" dirty="0" smtClean="0"/>
              <a:t> have Stress and/or </a:t>
            </a:r>
            <a:r>
              <a:rPr lang="da-DK" sz="900" dirty="0" err="1" smtClean="0"/>
              <a:t>Urge</a:t>
            </a:r>
            <a:r>
              <a:rPr lang="da-DK" sz="900" dirty="0" smtClean="0"/>
              <a:t> </a:t>
            </a:r>
            <a:r>
              <a:rPr lang="da-DK" sz="900" dirty="0" err="1" smtClean="0"/>
              <a:t>Incontinence</a:t>
            </a:r>
            <a:endParaRPr lang="da-DK" sz="900" dirty="0" smtClean="0"/>
          </a:p>
          <a:p>
            <a:pPr marL="130969" indent="-130969">
              <a:spcAft>
                <a:spcPts val="450"/>
              </a:spcAft>
              <a:buFont typeface="Webdings" pitchFamily="18" charset="2"/>
              <a:buChar char="4"/>
              <a:defRPr/>
            </a:pPr>
            <a:r>
              <a:rPr lang="da-DK" sz="900" dirty="0" smtClean="0"/>
              <a:t>Main </a:t>
            </a:r>
            <a:r>
              <a:rPr lang="da-DK" sz="900" dirty="0" err="1" smtClean="0"/>
              <a:t>causes</a:t>
            </a:r>
            <a:r>
              <a:rPr lang="da-DK" sz="900" dirty="0" smtClean="0"/>
              <a:t> </a:t>
            </a:r>
            <a:r>
              <a:rPr lang="da-DK" sz="900" dirty="0" err="1" smtClean="0"/>
              <a:t>are</a:t>
            </a:r>
            <a:r>
              <a:rPr lang="da-DK" sz="900" dirty="0" smtClean="0"/>
              <a:t> </a:t>
            </a:r>
            <a:r>
              <a:rPr lang="da-DK" sz="900" dirty="0" err="1" smtClean="0"/>
              <a:t>aging</a:t>
            </a:r>
            <a:r>
              <a:rPr lang="da-DK" sz="900" dirty="0" smtClean="0"/>
              <a:t>, </a:t>
            </a:r>
            <a:r>
              <a:rPr lang="da-DK" sz="900" dirty="0" err="1" smtClean="0"/>
              <a:t>birth</a:t>
            </a:r>
            <a:r>
              <a:rPr lang="da-DK" sz="900" dirty="0" smtClean="0"/>
              <a:t> , </a:t>
            </a:r>
            <a:r>
              <a:rPr lang="da-DK" sz="900" dirty="0" err="1" smtClean="0"/>
              <a:t>enlarged</a:t>
            </a:r>
            <a:r>
              <a:rPr lang="da-DK" sz="900" dirty="0" smtClean="0"/>
              <a:t> </a:t>
            </a:r>
            <a:r>
              <a:rPr lang="da-DK" sz="900" dirty="0" err="1" smtClean="0"/>
              <a:t>prostate</a:t>
            </a:r>
            <a:r>
              <a:rPr lang="da-DK" sz="900" dirty="0" smtClean="0"/>
              <a:t>, </a:t>
            </a:r>
            <a:r>
              <a:rPr lang="da-DK" sz="900" dirty="0" err="1" smtClean="0"/>
              <a:t>prostate</a:t>
            </a:r>
            <a:r>
              <a:rPr lang="da-DK" sz="900" dirty="0" smtClean="0"/>
              <a:t> and </a:t>
            </a:r>
            <a:r>
              <a:rPr lang="da-DK" sz="900" dirty="0" err="1" smtClean="0"/>
              <a:t>bladder</a:t>
            </a:r>
            <a:r>
              <a:rPr lang="da-DK" sz="900" dirty="0" smtClean="0"/>
              <a:t> cancer, and </a:t>
            </a:r>
            <a:r>
              <a:rPr lang="da-DK" sz="900" dirty="0" err="1" smtClean="0"/>
              <a:t>neurological</a:t>
            </a:r>
            <a:r>
              <a:rPr lang="da-DK" sz="900" dirty="0" smtClean="0"/>
              <a:t> </a:t>
            </a:r>
            <a:r>
              <a:rPr lang="da-DK" sz="900" dirty="0" err="1" smtClean="0"/>
              <a:t>disorders</a:t>
            </a:r>
            <a:endParaRPr lang="da-DK" sz="900" dirty="0" smtClean="0"/>
          </a:p>
          <a:p>
            <a:pPr marL="130969" indent="-130969">
              <a:spcAft>
                <a:spcPts val="450"/>
              </a:spcAft>
              <a:buFont typeface="Webdings" pitchFamily="18" charset="2"/>
              <a:buChar char="4"/>
              <a:defRPr/>
            </a:pPr>
            <a:r>
              <a:rPr lang="da-DK" sz="900" dirty="0" smtClean="0"/>
              <a:t>Stress </a:t>
            </a:r>
            <a:r>
              <a:rPr lang="da-DK" sz="900" dirty="0" err="1" smtClean="0"/>
              <a:t>Incontinence</a:t>
            </a:r>
            <a:r>
              <a:rPr lang="da-DK" sz="900" dirty="0" smtClean="0"/>
              <a:t> is </a:t>
            </a:r>
            <a:r>
              <a:rPr lang="da-DK" sz="900" dirty="0" err="1" smtClean="0"/>
              <a:t>also</a:t>
            </a:r>
            <a:r>
              <a:rPr lang="da-DK" sz="900" dirty="0" smtClean="0"/>
              <a:t> a major </a:t>
            </a:r>
            <a:r>
              <a:rPr lang="da-DK" sz="900" dirty="0" err="1" smtClean="0"/>
              <a:t>market</a:t>
            </a:r>
            <a:r>
              <a:rPr lang="da-DK" sz="900" dirty="0" smtClean="0"/>
              <a:t> for </a:t>
            </a:r>
            <a:r>
              <a:rPr lang="da-DK" sz="900" dirty="0" err="1" smtClean="0"/>
              <a:t>Surgical</a:t>
            </a:r>
            <a:r>
              <a:rPr lang="da-DK" sz="900" dirty="0" smtClean="0"/>
              <a:t> </a:t>
            </a:r>
            <a:r>
              <a:rPr lang="da-DK" sz="900" dirty="0" err="1" smtClean="0"/>
              <a:t>Urology</a:t>
            </a:r>
            <a:endParaRPr lang="da-DK" sz="900" dirty="0"/>
          </a:p>
        </p:txBody>
      </p:sp>
      <p:grpSp>
        <p:nvGrpSpPr>
          <p:cNvPr id="3" name="Group 27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038398" y="1549273"/>
            <a:ext cx="1103710" cy="1085850"/>
            <a:chOff x="1226" y="1896"/>
            <a:chExt cx="2186" cy="1976"/>
          </a:xfrm>
        </p:grpSpPr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1226" y="1896"/>
              <a:ext cx="2186" cy="1976"/>
              <a:chOff x="1226" y="1896"/>
              <a:chExt cx="2186" cy="1976"/>
            </a:xfrm>
          </p:grpSpPr>
          <p:sp>
            <p:nvSpPr>
              <p:cNvPr id="23" name="Freeform 7"/>
              <p:cNvSpPr>
                <a:spLocks/>
              </p:cNvSpPr>
              <p:nvPr/>
            </p:nvSpPr>
            <p:spPr bwMode="auto">
              <a:xfrm>
                <a:off x="1534" y="1896"/>
                <a:ext cx="789" cy="1968"/>
              </a:xfrm>
              <a:custGeom>
                <a:avLst/>
                <a:gdLst>
                  <a:gd name="T0" fmla="*/ 781 w 789"/>
                  <a:gd name="T1" fmla="*/ 0 h 1968"/>
                  <a:gd name="T2" fmla="*/ 783 w 789"/>
                  <a:gd name="T3" fmla="*/ 0 h 1968"/>
                  <a:gd name="T4" fmla="*/ 785 w 789"/>
                  <a:gd name="T5" fmla="*/ 0 h 1968"/>
                  <a:gd name="T6" fmla="*/ 787 w 789"/>
                  <a:gd name="T7" fmla="*/ 0 h 1968"/>
                  <a:gd name="T8" fmla="*/ 762 w 789"/>
                  <a:gd name="T9" fmla="*/ 10 h 1968"/>
                  <a:gd name="T10" fmla="*/ 673 w 789"/>
                  <a:gd name="T11" fmla="*/ 22 h 1968"/>
                  <a:gd name="T12" fmla="*/ 557 w 789"/>
                  <a:gd name="T13" fmla="*/ 39 h 1968"/>
                  <a:gd name="T14" fmla="*/ 458 w 789"/>
                  <a:gd name="T15" fmla="*/ 58 h 1968"/>
                  <a:gd name="T16" fmla="*/ 394 w 789"/>
                  <a:gd name="T17" fmla="*/ 84 h 1968"/>
                  <a:gd name="T18" fmla="*/ 324 w 789"/>
                  <a:gd name="T19" fmla="*/ 123 h 1968"/>
                  <a:gd name="T20" fmla="*/ 253 w 789"/>
                  <a:gd name="T21" fmla="*/ 169 h 1968"/>
                  <a:gd name="T22" fmla="*/ 194 w 789"/>
                  <a:gd name="T23" fmla="*/ 213 h 1968"/>
                  <a:gd name="T24" fmla="*/ 152 w 789"/>
                  <a:gd name="T25" fmla="*/ 255 h 1968"/>
                  <a:gd name="T26" fmla="*/ 107 w 789"/>
                  <a:gd name="T27" fmla="*/ 311 h 1968"/>
                  <a:gd name="T28" fmla="*/ 64 w 789"/>
                  <a:gd name="T29" fmla="*/ 371 h 1968"/>
                  <a:gd name="T30" fmla="*/ 34 w 789"/>
                  <a:gd name="T31" fmla="*/ 427 h 1968"/>
                  <a:gd name="T32" fmla="*/ 16 w 789"/>
                  <a:gd name="T33" fmla="*/ 489 h 1968"/>
                  <a:gd name="T34" fmla="*/ 5 w 789"/>
                  <a:gd name="T35" fmla="*/ 572 h 1968"/>
                  <a:gd name="T36" fmla="*/ 0 w 789"/>
                  <a:gd name="T37" fmla="*/ 661 h 1968"/>
                  <a:gd name="T38" fmla="*/ 5 w 789"/>
                  <a:gd name="T39" fmla="*/ 737 h 1968"/>
                  <a:gd name="T40" fmla="*/ 30 w 789"/>
                  <a:gd name="T41" fmla="*/ 810 h 1968"/>
                  <a:gd name="T42" fmla="*/ 78 w 789"/>
                  <a:gd name="T43" fmla="*/ 898 h 1968"/>
                  <a:gd name="T44" fmla="*/ 138 w 789"/>
                  <a:gd name="T45" fmla="*/ 987 h 1968"/>
                  <a:gd name="T46" fmla="*/ 198 w 789"/>
                  <a:gd name="T47" fmla="*/ 1058 h 1968"/>
                  <a:gd name="T48" fmla="*/ 240 w 789"/>
                  <a:gd name="T49" fmla="*/ 1096 h 1968"/>
                  <a:gd name="T50" fmla="*/ 292 w 789"/>
                  <a:gd name="T51" fmla="*/ 1132 h 1968"/>
                  <a:gd name="T52" fmla="*/ 349 w 789"/>
                  <a:gd name="T53" fmla="*/ 1166 h 1968"/>
                  <a:gd name="T54" fmla="*/ 402 w 789"/>
                  <a:gd name="T55" fmla="*/ 1192 h 1968"/>
                  <a:gd name="T56" fmla="*/ 446 w 789"/>
                  <a:gd name="T57" fmla="*/ 1207 h 1968"/>
                  <a:gd name="T58" fmla="*/ 504 w 789"/>
                  <a:gd name="T59" fmla="*/ 1221 h 1968"/>
                  <a:gd name="T60" fmla="*/ 564 w 789"/>
                  <a:gd name="T61" fmla="*/ 1234 h 1968"/>
                  <a:gd name="T62" fmla="*/ 612 w 789"/>
                  <a:gd name="T63" fmla="*/ 1253 h 1968"/>
                  <a:gd name="T64" fmla="*/ 635 w 789"/>
                  <a:gd name="T65" fmla="*/ 1278 h 1968"/>
                  <a:gd name="T66" fmla="*/ 652 w 789"/>
                  <a:gd name="T67" fmla="*/ 1312 h 1968"/>
                  <a:gd name="T68" fmla="*/ 665 w 789"/>
                  <a:gd name="T69" fmla="*/ 1351 h 1968"/>
                  <a:gd name="T70" fmla="*/ 675 w 789"/>
                  <a:gd name="T71" fmla="*/ 1385 h 1968"/>
                  <a:gd name="T72" fmla="*/ 677 w 789"/>
                  <a:gd name="T73" fmla="*/ 1429 h 1968"/>
                  <a:gd name="T74" fmla="*/ 673 w 789"/>
                  <a:gd name="T75" fmla="*/ 1491 h 1968"/>
                  <a:gd name="T76" fmla="*/ 665 w 789"/>
                  <a:gd name="T77" fmla="*/ 1555 h 1968"/>
                  <a:gd name="T78" fmla="*/ 667 w 789"/>
                  <a:gd name="T79" fmla="*/ 1610 h 1968"/>
                  <a:gd name="T80" fmla="*/ 680 w 789"/>
                  <a:gd name="T81" fmla="*/ 1640 h 1968"/>
                  <a:gd name="T82" fmla="*/ 704 w 789"/>
                  <a:gd name="T83" fmla="*/ 1669 h 1968"/>
                  <a:gd name="T84" fmla="*/ 730 w 789"/>
                  <a:gd name="T85" fmla="*/ 1699 h 1968"/>
                  <a:gd name="T86" fmla="*/ 750 w 789"/>
                  <a:gd name="T87" fmla="*/ 1726 h 1968"/>
                  <a:gd name="T88" fmla="*/ 761 w 789"/>
                  <a:gd name="T89" fmla="*/ 1774 h 1968"/>
                  <a:gd name="T90" fmla="*/ 766 w 789"/>
                  <a:gd name="T91" fmla="*/ 1851 h 1968"/>
                  <a:gd name="T92" fmla="*/ 767 w 789"/>
                  <a:gd name="T93" fmla="*/ 1925 h 1968"/>
                  <a:gd name="T94" fmla="*/ 767 w 789"/>
                  <a:gd name="T95" fmla="*/ 1966 h 196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89"/>
                  <a:gd name="T145" fmla="*/ 0 h 1968"/>
                  <a:gd name="T146" fmla="*/ 789 w 789"/>
                  <a:gd name="T147" fmla="*/ 1968 h 196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89" h="1968">
                    <a:moveTo>
                      <a:pt x="781" y="0"/>
                    </a:moveTo>
                    <a:lnTo>
                      <a:pt x="781" y="0"/>
                    </a:lnTo>
                    <a:lnTo>
                      <a:pt x="782" y="0"/>
                    </a:lnTo>
                    <a:lnTo>
                      <a:pt x="783" y="0"/>
                    </a:lnTo>
                    <a:lnTo>
                      <a:pt x="785" y="0"/>
                    </a:lnTo>
                    <a:lnTo>
                      <a:pt x="786" y="0"/>
                    </a:lnTo>
                    <a:lnTo>
                      <a:pt x="787" y="0"/>
                    </a:lnTo>
                    <a:lnTo>
                      <a:pt x="788" y="0"/>
                    </a:lnTo>
                    <a:lnTo>
                      <a:pt x="785" y="3"/>
                    </a:lnTo>
                    <a:lnTo>
                      <a:pt x="776" y="7"/>
                    </a:lnTo>
                    <a:lnTo>
                      <a:pt x="762" y="10"/>
                    </a:lnTo>
                    <a:lnTo>
                      <a:pt x="745" y="12"/>
                    </a:lnTo>
                    <a:lnTo>
                      <a:pt x="723" y="15"/>
                    </a:lnTo>
                    <a:lnTo>
                      <a:pt x="699" y="19"/>
                    </a:lnTo>
                    <a:lnTo>
                      <a:pt x="673" y="22"/>
                    </a:lnTo>
                    <a:lnTo>
                      <a:pt x="645" y="25"/>
                    </a:lnTo>
                    <a:lnTo>
                      <a:pt x="615" y="30"/>
                    </a:lnTo>
                    <a:lnTo>
                      <a:pt x="586" y="34"/>
                    </a:lnTo>
                    <a:lnTo>
                      <a:pt x="557" y="39"/>
                    </a:lnTo>
                    <a:lnTo>
                      <a:pt x="529" y="42"/>
                    </a:lnTo>
                    <a:lnTo>
                      <a:pt x="502" y="47"/>
                    </a:lnTo>
                    <a:lnTo>
                      <a:pt x="478" y="52"/>
                    </a:lnTo>
                    <a:lnTo>
                      <a:pt x="458" y="58"/>
                    </a:lnTo>
                    <a:lnTo>
                      <a:pt x="441" y="63"/>
                    </a:lnTo>
                    <a:lnTo>
                      <a:pt x="426" y="69"/>
                    </a:lnTo>
                    <a:lnTo>
                      <a:pt x="411" y="75"/>
                    </a:lnTo>
                    <a:lnTo>
                      <a:pt x="394" y="84"/>
                    </a:lnTo>
                    <a:lnTo>
                      <a:pt x="378" y="92"/>
                    </a:lnTo>
                    <a:lnTo>
                      <a:pt x="359" y="102"/>
                    </a:lnTo>
                    <a:lnTo>
                      <a:pt x="342" y="112"/>
                    </a:lnTo>
                    <a:lnTo>
                      <a:pt x="324" y="123"/>
                    </a:lnTo>
                    <a:lnTo>
                      <a:pt x="306" y="133"/>
                    </a:lnTo>
                    <a:lnTo>
                      <a:pt x="288" y="145"/>
                    </a:lnTo>
                    <a:lnTo>
                      <a:pt x="270" y="157"/>
                    </a:lnTo>
                    <a:lnTo>
                      <a:pt x="253" y="169"/>
                    </a:lnTo>
                    <a:lnTo>
                      <a:pt x="237" y="180"/>
                    </a:lnTo>
                    <a:lnTo>
                      <a:pt x="221" y="192"/>
                    </a:lnTo>
                    <a:lnTo>
                      <a:pt x="207" y="203"/>
                    </a:lnTo>
                    <a:lnTo>
                      <a:pt x="194" y="213"/>
                    </a:lnTo>
                    <a:lnTo>
                      <a:pt x="184" y="223"/>
                    </a:lnTo>
                    <a:lnTo>
                      <a:pt x="174" y="232"/>
                    </a:lnTo>
                    <a:lnTo>
                      <a:pt x="163" y="243"/>
                    </a:lnTo>
                    <a:lnTo>
                      <a:pt x="152" y="255"/>
                    </a:lnTo>
                    <a:lnTo>
                      <a:pt x="142" y="268"/>
                    </a:lnTo>
                    <a:lnTo>
                      <a:pt x="130" y="282"/>
                    </a:lnTo>
                    <a:lnTo>
                      <a:pt x="119" y="296"/>
                    </a:lnTo>
                    <a:lnTo>
                      <a:pt x="107" y="311"/>
                    </a:lnTo>
                    <a:lnTo>
                      <a:pt x="97" y="325"/>
                    </a:lnTo>
                    <a:lnTo>
                      <a:pt x="85" y="341"/>
                    </a:lnTo>
                    <a:lnTo>
                      <a:pt x="74" y="356"/>
                    </a:lnTo>
                    <a:lnTo>
                      <a:pt x="64" y="371"/>
                    </a:lnTo>
                    <a:lnTo>
                      <a:pt x="56" y="385"/>
                    </a:lnTo>
                    <a:lnTo>
                      <a:pt x="47" y="400"/>
                    </a:lnTo>
                    <a:lnTo>
                      <a:pt x="40" y="414"/>
                    </a:lnTo>
                    <a:lnTo>
                      <a:pt x="34" y="427"/>
                    </a:lnTo>
                    <a:lnTo>
                      <a:pt x="30" y="438"/>
                    </a:lnTo>
                    <a:lnTo>
                      <a:pt x="25" y="454"/>
                    </a:lnTo>
                    <a:lnTo>
                      <a:pt x="21" y="470"/>
                    </a:lnTo>
                    <a:lnTo>
                      <a:pt x="16" y="489"/>
                    </a:lnTo>
                    <a:lnTo>
                      <a:pt x="13" y="508"/>
                    </a:lnTo>
                    <a:lnTo>
                      <a:pt x="10" y="529"/>
                    </a:lnTo>
                    <a:lnTo>
                      <a:pt x="7" y="551"/>
                    </a:lnTo>
                    <a:lnTo>
                      <a:pt x="5" y="572"/>
                    </a:lnTo>
                    <a:lnTo>
                      <a:pt x="3" y="594"/>
                    </a:lnTo>
                    <a:lnTo>
                      <a:pt x="1" y="617"/>
                    </a:lnTo>
                    <a:lnTo>
                      <a:pt x="0" y="639"/>
                    </a:lnTo>
                    <a:lnTo>
                      <a:pt x="0" y="661"/>
                    </a:lnTo>
                    <a:lnTo>
                      <a:pt x="0" y="682"/>
                    </a:lnTo>
                    <a:lnTo>
                      <a:pt x="1" y="702"/>
                    </a:lnTo>
                    <a:lnTo>
                      <a:pt x="2" y="719"/>
                    </a:lnTo>
                    <a:lnTo>
                      <a:pt x="5" y="737"/>
                    </a:lnTo>
                    <a:lnTo>
                      <a:pt x="9" y="751"/>
                    </a:lnTo>
                    <a:lnTo>
                      <a:pt x="14" y="770"/>
                    </a:lnTo>
                    <a:lnTo>
                      <a:pt x="21" y="789"/>
                    </a:lnTo>
                    <a:lnTo>
                      <a:pt x="30" y="810"/>
                    </a:lnTo>
                    <a:lnTo>
                      <a:pt x="40" y="830"/>
                    </a:lnTo>
                    <a:lnTo>
                      <a:pt x="52" y="853"/>
                    </a:lnTo>
                    <a:lnTo>
                      <a:pt x="65" y="875"/>
                    </a:lnTo>
                    <a:lnTo>
                      <a:pt x="78" y="898"/>
                    </a:lnTo>
                    <a:lnTo>
                      <a:pt x="93" y="920"/>
                    </a:lnTo>
                    <a:lnTo>
                      <a:pt x="108" y="943"/>
                    </a:lnTo>
                    <a:lnTo>
                      <a:pt x="123" y="965"/>
                    </a:lnTo>
                    <a:lnTo>
                      <a:pt x="138" y="987"/>
                    </a:lnTo>
                    <a:lnTo>
                      <a:pt x="154" y="1007"/>
                    </a:lnTo>
                    <a:lnTo>
                      <a:pt x="169" y="1026"/>
                    </a:lnTo>
                    <a:lnTo>
                      <a:pt x="184" y="1043"/>
                    </a:lnTo>
                    <a:lnTo>
                      <a:pt x="198" y="1058"/>
                    </a:lnTo>
                    <a:lnTo>
                      <a:pt x="212" y="1071"/>
                    </a:lnTo>
                    <a:lnTo>
                      <a:pt x="219" y="1080"/>
                    </a:lnTo>
                    <a:lnTo>
                      <a:pt x="229" y="1088"/>
                    </a:lnTo>
                    <a:lnTo>
                      <a:pt x="240" y="1096"/>
                    </a:lnTo>
                    <a:lnTo>
                      <a:pt x="252" y="1105"/>
                    </a:lnTo>
                    <a:lnTo>
                      <a:pt x="265" y="1115"/>
                    </a:lnTo>
                    <a:lnTo>
                      <a:pt x="278" y="1123"/>
                    </a:lnTo>
                    <a:lnTo>
                      <a:pt x="292" y="1132"/>
                    </a:lnTo>
                    <a:lnTo>
                      <a:pt x="307" y="1140"/>
                    </a:lnTo>
                    <a:lnTo>
                      <a:pt x="321" y="1149"/>
                    </a:lnTo>
                    <a:lnTo>
                      <a:pt x="336" y="1158"/>
                    </a:lnTo>
                    <a:lnTo>
                      <a:pt x="349" y="1166"/>
                    </a:lnTo>
                    <a:lnTo>
                      <a:pt x="364" y="1173"/>
                    </a:lnTo>
                    <a:lnTo>
                      <a:pt x="377" y="1180"/>
                    </a:lnTo>
                    <a:lnTo>
                      <a:pt x="390" y="1186"/>
                    </a:lnTo>
                    <a:lnTo>
                      <a:pt x="402" y="1192"/>
                    </a:lnTo>
                    <a:lnTo>
                      <a:pt x="413" y="1196"/>
                    </a:lnTo>
                    <a:lnTo>
                      <a:pt x="422" y="1201"/>
                    </a:lnTo>
                    <a:lnTo>
                      <a:pt x="433" y="1204"/>
                    </a:lnTo>
                    <a:lnTo>
                      <a:pt x="446" y="1207"/>
                    </a:lnTo>
                    <a:lnTo>
                      <a:pt x="460" y="1211"/>
                    </a:lnTo>
                    <a:lnTo>
                      <a:pt x="474" y="1214"/>
                    </a:lnTo>
                    <a:lnTo>
                      <a:pt x="489" y="1217"/>
                    </a:lnTo>
                    <a:lnTo>
                      <a:pt x="504" y="1221"/>
                    </a:lnTo>
                    <a:lnTo>
                      <a:pt x="520" y="1222"/>
                    </a:lnTo>
                    <a:lnTo>
                      <a:pt x="535" y="1226"/>
                    </a:lnTo>
                    <a:lnTo>
                      <a:pt x="550" y="1230"/>
                    </a:lnTo>
                    <a:lnTo>
                      <a:pt x="564" y="1234"/>
                    </a:lnTo>
                    <a:lnTo>
                      <a:pt x="578" y="1237"/>
                    </a:lnTo>
                    <a:lnTo>
                      <a:pt x="591" y="1242"/>
                    </a:lnTo>
                    <a:lnTo>
                      <a:pt x="602" y="1247"/>
                    </a:lnTo>
                    <a:lnTo>
                      <a:pt x="612" y="1253"/>
                    </a:lnTo>
                    <a:lnTo>
                      <a:pt x="621" y="1259"/>
                    </a:lnTo>
                    <a:lnTo>
                      <a:pt x="625" y="1265"/>
                    </a:lnTo>
                    <a:lnTo>
                      <a:pt x="630" y="1270"/>
                    </a:lnTo>
                    <a:lnTo>
                      <a:pt x="635" y="1278"/>
                    </a:lnTo>
                    <a:lnTo>
                      <a:pt x="640" y="1285"/>
                    </a:lnTo>
                    <a:lnTo>
                      <a:pt x="643" y="1294"/>
                    </a:lnTo>
                    <a:lnTo>
                      <a:pt x="648" y="1302"/>
                    </a:lnTo>
                    <a:lnTo>
                      <a:pt x="652" y="1312"/>
                    </a:lnTo>
                    <a:lnTo>
                      <a:pt x="657" y="1321"/>
                    </a:lnTo>
                    <a:lnTo>
                      <a:pt x="659" y="1331"/>
                    </a:lnTo>
                    <a:lnTo>
                      <a:pt x="663" y="1341"/>
                    </a:lnTo>
                    <a:lnTo>
                      <a:pt x="665" y="1351"/>
                    </a:lnTo>
                    <a:lnTo>
                      <a:pt x="669" y="1359"/>
                    </a:lnTo>
                    <a:lnTo>
                      <a:pt x="670" y="1368"/>
                    </a:lnTo>
                    <a:lnTo>
                      <a:pt x="673" y="1377"/>
                    </a:lnTo>
                    <a:lnTo>
                      <a:pt x="675" y="1385"/>
                    </a:lnTo>
                    <a:lnTo>
                      <a:pt x="677" y="1391"/>
                    </a:lnTo>
                    <a:lnTo>
                      <a:pt x="678" y="1403"/>
                    </a:lnTo>
                    <a:lnTo>
                      <a:pt x="678" y="1415"/>
                    </a:lnTo>
                    <a:lnTo>
                      <a:pt x="677" y="1429"/>
                    </a:lnTo>
                    <a:lnTo>
                      <a:pt x="677" y="1443"/>
                    </a:lnTo>
                    <a:lnTo>
                      <a:pt x="675" y="1459"/>
                    </a:lnTo>
                    <a:lnTo>
                      <a:pt x="674" y="1474"/>
                    </a:lnTo>
                    <a:lnTo>
                      <a:pt x="673" y="1491"/>
                    </a:lnTo>
                    <a:lnTo>
                      <a:pt x="671" y="1506"/>
                    </a:lnTo>
                    <a:lnTo>
                      <a:pt x="669" y="1523"/>
                    </a:lnTo>
                    <a:lnTo>
                      <a:pt x="667" y="1539"/>
                    </a:lnTo>
                    <a:lnTo>
                      <a:pt x="665" y="1555"/>
                    </a:lnTo>
                    <a:lnTo>
                      <a:pt x="665" y="1570"/>
                    </a:lnTo>
                    <a:lnTo>
                      <a:pt x="665" y="1585"/>
                    </a:lnTo>
                    <a:lnTo>
                      <a:pt x="665" y="1598"/>
                    </a:lnTo>
                    <a:lnTo>
                      <a:pt x="667" y="1610"/>
                    </a:lnTo>
                    <a:lnTo>
                      <a:pt x="670" y="1620"/>
                    </a:lnTo>
                    <a:lnTo>
                      <a:pt x="672" y="1627"/>
                    </a:lnTo>
                    <a:lnTo>
                      <a:pt x="675" y="1633"/>
                    </a:lnTo>
                    <a:lnTo>
                      <a:pt x="680" y="1640"/>
                    </a:lnTo>
                    <a:lnTo>
                      <a:pt x="686" y="1647"/>
                    </a:lnTo>
                    <a:lnTo>
                      <a:pt x="691" y="1655"/>
                    </a:lnTo>
                    <a:lnTo>
                      <a:pt x="698" y="1662"/>
                    </a:lnTo>
                    <a:lnTo>
                      <a:pt x="704" y="1669"/>
                    </a:lnTo>
                    <a:lnTo>
                      <a:pt x="711" y="1676"/>
                    </a:lnTo>
                    <a:lnTo>
                      <a:pt x="717" y="1684"/>
                    </a:lnTo>
                    <a:lnTo>
                      <a:pt x="724" y="1691"/>
                    </a:lnTo>
                    <a:lnTo>
                      <a:pt x="730" y="1699"/>
                    </a:lnTo>
                    <a:lnTo>
                      <a:pt x="737" y="1706"/>
                    </a:lnTo>
                    <a:lnTo>
                      <a:pt x="742" y="1712"/>
                    </a:lnTo>
                    <a:lnTo>
                      <a:pt x="747" y="1719"/>
                    </a:lnTo>
                    <a:lnTo>
                      <a:pt x="750" y="1726"/>
                    </a:lnTo>
                    <a:lnTo>
                      <a:pt x="754" y="1731"/>
                    </a:lnTo>
                    <a:lnTo>
                      <a:pt x="756" y="1744"/>
                    </a:lnTo>
                    <a:lnTo>
                      <a:pt x="760" y="1758"/>
                    </a:lnTo>
                    <a:lnTo>
                      <a:pt x="761" y="1774"/>
                    </a:lnTo>
                    <a:lnTo>
                      <a:pt x="764" y="1792"/>
                    </a:lnTo>
                    <a:lnTo>
                      <a:pt x="764" y="1811"/>
                    </a:lnTo>
                    <a:lnTo>
                      <a:pt x="766" y="1831"/>
                    </a:lnTo>
                    <a:lnTo>
                      <a:pt x="766" y="1851"/>
                    </a:lnTo>
                    <a:lnTo>
                      <a:pt x="767" y="1870"/>
                    </a:lnTo>
                    <a:lnTo>
                      <a:pt x="767" y="1890"/>
                    </a:lnTo>
                    <a:lnTo>
                      <a:pt x="767" y="1908"/>
                    </a:lnTo>
                    <a:lnTo>
                      <a:pt x="767" y="1925"/>
                    </a:lnTo>
                    <a:lnTo>
                      <a:pt x="767" y="1939"/>
                    </a:lnTo>
                    <a:lnTo>
                      <a:pt x="767" y="1952"/>
                    </a:lnTo>
                    <a:lnTo>
                      <a:pt x="767" y="1960"/>
                    </a:lnTo>
                    <a:lnTo>
                      <a:pt x="767" y="1966"/>
                    </a:lnTo>
                    <a:lnTo>
                      <a:pt x="767" y="1967"/>
                    </a:lnTo>
                  </a:path>
                </a:pathLst>
              </a:custGeom>
              <a:noFill/>
              <a:ln w="31257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24" name="Freeform 8"/>
              <p:cNvSpPr>
                <a:spLocks/>
              </p:cNvSpPr>
              <p:nvPr/>
            </p:nvSpPr>
            <p:spPr bwMode="auto">
              <a:xfrm>
                <a:off x="2321" y="1898"/>
                <a:ext cx="788" cy="1968"/>
              </a:xfrm>
              <a:custGeom>
                <a:avLst/>
                <a:gdLst>
                  <a:gd name="T0" fmla="*/ 5 w 788"/>
                  <a:gd name="T1" fmla="*/ 0 h 1968"/>
                  <a:gd name="T2" fmla="*/ 3 w 788"/>
                  <a:gd name="T3" fmla="*/ 0 h 1968"/>
                  <a:gd name="T4" fmla="*/ 1 w 788"/>
                  <a:gd name="T5" fmla="*/ 0 h 1968"/>
                  <a:gd name="T6" fmla="*/ 0 w 788"/>
                  <a:gd name="T7" fmla="*/ 0 h 1968"/>
                  <a:gd name="T8" fmla="*/ 23 w 788"/>
                  <a:gd name="T9" fmla="*/ 10 h 1968"/>
                  <a:gd name="T10" fmla="*/ 113 w 788"/>
                  <a:gd name="T11" fmla="*/ 22 h 1968"/>
                  <a:gd name="T12" fmla="*/ 229 w 788"/>
                  <a:gd name="T13" fmla="*/ 38 h 1968"/>
                  <a:gd name="T14" fmla="*/ 329 w 788"/>
                  <a:gd name="T15" fmla="*/ 57 h 1968"/>
                  <a:gd name="T16" fmla="*/ 392 w 788"/>
                  <a:gd name="T17" fmla="*/ 83 h 1968"/>
                  <a:gd name="T18" fmla="*/ 463 w 788"/>
                  <a:gd name="T19" fmla="*/ 123 h 1968"/>
                  <a:gd name="T20" fmla="*/ 534 w 788"/>
                  <a:gd name="T21" fmla="*/ 168 h 1968"/>
                  <a:gd name="T22" fmla="*/ 593 w 788"/>
                  <a:gd name="T23" fmla="*/ 213 h 1968"/>
                  <a:gd name="T24" fmla="*/ 633 w 788"/>
                  <a:gd name="T25" fmla="*/ 255 h 1968"/>
                  <a:gd name="T26" fmla="*/ 679 w 788"/>
                  <a:gd name="T27" fmla="*/ 310 h 1968"/>
                  <a:gd name="T28" fmla="*/ 721 w 788"/>
                  <a:gd name="T29" fmla="*/ 371 h 1968"/>
                  <a:gd name="T30" fmla="*/ 752 w 788"/>
                  <a:gd name="T31" fmla="*/ 427 h 1968"/>
                  <a:gd name="T32" fmla="*/ 770 w 788"/>
                  <a:gd name="T33" fmla="*/ 489 h 1968"/>
                  <a:gd name="T34" fmla="*/ 783 w 788"/>
                  <a:gd name="T35" fmla="*/ 572 h 1968"/>
                  <a:gd name="T36" fmla="*/ 787 w 788"/>
                  <a:gd name="T37" fmla="*/ 661 h 1968"/>
                  <a:gd name="T38" fmla="*/ 781 w 788"/>
                  <a:gd name="T39" fmla="*/ 736 h 1968"/>
                  <a:gd name="T40" fmla="*/ 756 w 788"/>
                  <a:gd name="T41" fmla="*/ 809 h 1968"/>
                  <a:gd name="T42" fmla="*/ 707 w 788"/>
                  <a:gd name="T43" fmla="*/ 898 h 1968"/>
                  <a:gd name="T44" fmla="*/ 648 w 788"/>
                  <a:gd name="T45" fmla="*/ 987 h 1968"/>
                  <a:gd name="T46" fmla="*/ 589 w 788"/>
                  <a:gd name="T47" fmla="*/ 1058 h 1968"/>
                  <a:gd name="T48" fmla="*/ 547 w 788"/>
                  <a:gd name="T49" fmla="*/ 1096 h 1968"/>
                  <a:gd name="T50" fmla="*/ 494 w 788"/>
                  <a:gd name="T51" fmla="*/ 1132 h 1968"/>
                  <a:gd name="T52" fmla="*/ 436 w 788"/>
                  <a:gd name="T53" fmla="*/ 1166 h 1968"/>
                  <a:gd name="T54" fmla="*/ 385 w 788"/>
                  <a:gd name="T55" fmla="*/ 1191 h 1968"/>
                  <a:gd name="T56" fmla="*/ 341 w 788"/>
                  <a:gd name="T57" fmla="*/ 1207 h 1968"/>
                  <a:gd name="T58" fmla="*/ 282 w 788"/>
                  <a:gd name="T59" fmla="*/ 1220 h 1968"/>
                  <a:gd name="T60" fmla="*/ 222 w 788"/>
                  <a:gd name="T61" fmla="*/ 1234 h 1968"/>
                  <a:gd name="T62" fmla="*/ 175 w 788"/>
                  <a:gd name="T63" fmla="*/ 1253 h 1968"/>
                  <a:gd name="T64" fmla="*/ 152 w 788"/>
                  <a:gd name="T65" fmla="*/ 1277 h 1968"/>
                  <a:gd name="T66" fmla="*/ 134 w 788"/>
                  <a:gd name="T67" fmla="*/ 1312 h 1968"/>
                  <a:gd name="T68" fmla="*/ 120 w 788"/>
                  <a:gd name="T69" fmla="*/ 1351 h 1968"/>
                  <a:gd name="T70" fmla="*/ 112 w 788"/>
                  <a:gd name="T71" fmla="*/ 1384 h 1968"/>
                  <a:gd name="T72" fmla="*/ 109 w 788"/>
                  <a:gd name="T73" fmla="*/ 1429 h 1968"/>
                  <a:gd name="T74" fmla="*/ 114 w 788"/>
                  <a:gd name="T75" fmla="*/ 1491 h 1968"/>
                  <a:gd name="T76" fmla="*/ 120 w 788"/>
                  <a:gd name="T77" fmla="*/ 1554 h 1968"/>
                  <a:gd name="T78" fmla="*/ 120 w 788"/>
                  <a:gd name="T79" fmla="*/ 1610 h 1968"/>
                  <a:gd name="T80" fmla="*/ 106 w 788"/>
                  <a:gd name="T81" fmla="*/ 1640 h 1968"/>
                  <a:gd name="T82" fmla="*/ 82 w 788"/>
                  <a:gd name="T83" fmla="*/ 1669 h 1968"/>
                  <a:gd name="T84" fmla="*/ 56 w 788"/>
                  <a:gd name="T85" fmla="*/ 1699 h 1968"/>
                  <a:gd name="T86" fmla="*/ 37 w 788"/>
                  <a:gd name="T87" fmla="*/ 1725 h 1968"/>
                  <a:gd name="T88" fmla="*/ 25 w 788"/>
                  <a:gd name="T89" fmla="*/ 1774 h 1968"/>
                  <a:gd name="T90" fmla="*/ 20 w 788"/>
                  <a:gd name="T91" fmla="*/ 1850 h 1968"/>
                  <a:gd name="T92" fmla="*/ 19 w 788"/>
                  <a:gd name="T93" fmla="*/ 1925 h 1968"/>
                  <a:gd name="T94" fmla="*/ 20 w 788"/>
                  <a:gd name="T95" fmla="*/ 1965 h 196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88"/>
                  <a:gd name="T145" fmla="*/ 0 h 1968"/>
                  <a:gd name="T146" fmla="*/ 788 w 788"/>
                  <a:gd name="T147" fmla="*/ 1968 h 196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88" h="1968">
                    <a:moveTo>
                      <a:pt x="7" y="0"/>
                    </a:move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11" y="6"/>
                    </a:lnTo>
                    <a:lnTo>
                      <a:pt x="23" y="10"/>
                    </a:lnTo>
                    <a:lnTo>
                      <a:pt x="41" y="11"/>
                    </a:lnTo>
                    <a:lnTo>
                      <a:pt x="62" y="15"/>
                    </a:lnTo>
                    <a:lnTo>
                      <a:pt x="87" y="18"/>
                    </a:lnTo>
                    <a:lnTo>
                      <a:pt x="113" y="22"/>
                    </a:lnTo>
                    <a:lnTo>
                      <a:pt x="142" y="25"/>
                    </a:lnTo>
                    <a:lnTo>
                      <a:pt x="171" y="30"/>
                    </a:lnTo>
                    <a:lnTo>
                      <a:pt x="200" y="33"/>
                    </a:lnTo>
                    <a:lnTo>
                      <a:pt x="229" y="38"/>
                    </a:lnTo>
                    <a:lnTo>
                      <a:pt x="258" y="42"/>
                    </a:lnTo>
                    <a:lnTo>
                      <a:pt x="284" y="47"/>
                    </a:lnTo>
                    <a:lnTo>
                      <a:pt x="308" y="52"/>
                    </a:lnTo>
                    <a:lnTo>
                      <a:pt x="329" y="57"/>
                    </a:lnTo>
                    <a:lnTo>
                      <a:pt x="347" y="62"/>
                    </a:lnTo>
                    <a:lnTo>
                      <a:pt x="360" y="68"/>
                    </a:lnTo>
                    <a:lnTo>
                      <a:pt x="375" y="75"/>
                    </a:lnTo>
                    <a:lnTo>
                      <a:pt x="392" y="83"/>
                    </a:lnTo>
                    <a:lnTo>
                      <a:pt x="409" y="92"/>
                    </a:lnTo>
                    <a:lnTo>
                      <a:pt x="426" y="102"/>
                    </a:lnTo>
                    <a:lnTo>
                      <a:pt x="444" y="112"/>
                    </a:lnTo>
                    <a:lnTo>
                      <a:pt x="463" y="123"/>
                    </a:lnTo>
                    <a:lnTo>
                      <a:pt x="481" y="133"/>
                    </a:lnTo>
                    <a:lnTo>
                      <a:pt x="498" y="145"/>
                    </a:lnTo>
                    <a:lnTo>
                      <a:pt x="517" y="156"/>
                    </a:lnTo>
                    <a:lnTo>
                      <a:pt x="534" y="168"/>
                    </a:lnTo>
                    <a:lnTo>
                      <a:pt x="551" y="180"/>
                    </a:lnTo>
                    <a:lnTo>
                      <a:pt x="566" y="192"/>
                    </a:lnTo>
                    <a:lnTo>
                      <a:pt x="580" y="202"/>
                    </a:lnTo>
                    <a:lnTo>
                      <a:pt x="593" y="213"/>
                    </a:lnTo>
                    <a:lnTo>
                      <a:pt x="605" y="223"/>
                    </a:lnTo>
                    <a:lnTo>
                      <a:pt x="613" y="232"/>
                    </a:lnTo>
                    <a:lnTo>
                      <a:pt x="623" y="243"/>
                    </a:lnTo>
                    <a:lnTo>
                      <a:pt x="633" y="255"/>
                    </a:lnTo>
                    <a:lnTo>
                      <a:pt x="645" y="267"/>
                    </a:lnTo>
                    <a:lnTo>
                      <a:pt x="656" y="282"/>
                    </a:lnTo>
                    <a:lnTo>
                      <a:pt x="667" y="295"/>
                    </a:lnTo>
                    <a:lnTo>
                      <a:pt x="679" y="310"/>
                    </a:lnTo>
                    <a:lnTo>
                      <a:pt x="691" y="324"/>
                    </a:lnTo>
                    <a:lnTo>
                      <a:pt x="701" y="340"/>
                    </a:lnTo>
                    <a:lnTo>
                      <a:pt x="712" y="356"/>
                    </a:lnTo>
                    <a:lnTo>
                      <a:pt x="721" y="371"/>
                    </a:lnTo>
                    <a:lnTo>
                      <a:pt x="731" y="385"/>
                    </a:lnTo>
                    <a:lnTo>
                      <a:pt x="738" y="400"/>
                    </a:lnTo>
                    <a:lnTo>
                      <a:pt x="746" y="414"/>
                    </a:lnTo>
                    <a:lnTo>
                      <a:pt x="752" y="427"/>
                    </a:lnTo>
                    <a:lnTo>
                      <a:pt x="758" y="438"/>
                    </a:lnTo>
                    <a:lnTo>
                      <a:pt x="761" y="454"/>
                    </a:lnTo>
                    <a:lnTo>
                      <a:pt x="766" y="470"/>
                    </a:lnTo>
                    <a:lnTo>
                      <a:pt x="770" y="489"/>
                    </a:lnTo>
                    <a:lnTo>
                      <a:pt x="774" y="508"/>
                    </a:lnTo>
                    <a:lnTo>
                      <a:pt x="777" y="529"/>
                    </a:lnTo>
                    <a:lnTo>
                      <a:pt x="780" y="550"/>
                    </a:lnTo>
                    <a:lnTo>
                      <a:pt x="783" y="572"/>
                    </a:lnTo>
                    <a:lnTo>
                      <a:pt x="785" y="594"/>
                    </a:lnTo>
                    <a:lnTo>
                      <a:pt x="786" y="617"/>
                    </a:lnTo>
                    <a:lnTo>
                      <a:pt x="787" y="639"/>
                    </a:lnTo>
                    <a:lnTo>
                      <a:pt x="787" y="661"/>
                    </a:lnTo>
                    <a:lnTo>
                      <a:pt x="787" y="681"/>
                    </a:lnTo>
                    <a:lnTo>
                      <a:pt x="785" y="701"/>
                    </a:lnTo>
                    <a:lnTo>
                      <a:pt x="784" y="719"/>
                    </a:lnTo>
                    <a:lnTo>
                      <a:pt x="781" y="736"/>
                    </a:lnTo>
                    <a:lnTo>
                      <a:pt x="779" y="751"/>
                    </a:lnTo>
                    <a:lnTo>
                      <a:pt x="773" y="770"/>
                    </a:lnTo>
                    <a:lnTo>
                      <a:pt x="766" y="789"/>
                    </a:lnTo>
                    <a:lnTo>
                      <a:pt x="756" y="809"/>
                    </a:lnTo>
                    <a:lnTo>
                      <a:pt x="746" y="830"/>
                    </a:lnTo>
                    <a:lnTo>
                      <a:pt x="734" y="853"/>
                    </a:lnTo>
                    <a:lnTo>
                      <a:pt x="722" y="875"/>
                    </a:lnTo>
                    <a:lnTo>
                      <a:pt x="707" y="898"/>
                    </a:lnTo>
                    <a:lnTo>
                      <a:pt x="694" y="920"/>
                    </a:lnTo>
                    <a:lnTo>
                      <a:pt x="678" y="943"/>
                    </a:lnTo>
                    <a:lnTo>
                      <a:pt x="663" y="965"/>
                    </a:lnTo>
                    <a:lnTo>
                      <a:pt x="648" y="987"/>
                    </a:lnTo>
                    <a:lnTo>
                      <a:pt x="633" y="1006"/>
                    </a:lnTo>
                    <a:lnTo>
                      <a:pt x="618" y="1025"/>
                    </a:lnTo>
                    <a:lnTo>
                      <a:pt x="603" y="1042"/>
                    </a:lnTo>
                    <a:lnTo>
                      <a:pt x="589" y="1058"/>
                    </a:lnTo>
                    <a:lnTo>
                      <a:pt x="577" y="1070"/>
                    </a:lnTo>
                    <a:lnTo>
                      <a:pt x="568" y="1079"/>
                    </a:lnTo>
                    <a:lnTo>
                      <a:pt x="558" y="1088"/>
                    </a:lnTo>
                    <a:lnTo>
                      <a:pt x="547" y="1096"/>
                    </a:lnTo>
                    <a:lnTo>
                      <a:pt x="535" y="1104"/>
                    </a:lnTo>
                    <a:lnTo>
                      <a:pt x="522" y="1114"/>
                    </a:lnTo>
                    <a:lnTo>
                      <a:pt x="509" y="1123"/>
                    </a:lnTo>
                    <a:lnTo>
                      <a:pt x="494" y="1132"/>
                    </a:lnTo>
                    <a:lnTo>
                      <a:pt x="481" y="1140"/>
                    </a:lnTo>
                    <a:lnTo>
                      <a:pt x="465" y="1149"/>
                    </a:lnTo>
                    <a:lnTo>
                      <a:pt x="451" y="1157"/>
                    </a:lnTo>
                    <a:lnTo>
                      <a:pt x="436" y="1166"/>
                    </a:lnTo>
                    <a:lnTo>
                      <a:pt x="423" y="1172"/>
                    </a:lnTo>
                    <a:lnTo>
                      <a:pt x="409" y="1180"/>
                    </a:lnTo>
                    <a:lnTo>
                      <a:pt x="397" y="1186"/>
                    </a:lnTo>
                    <a:lnTo>
                      <a:pt x="385" y="1191"/>
                    </a:lnTo>
                    <a:lnTo>
                      <a:pt x="375" y="1196"/>
                    </a:lnTo>
                    <a:lnTo>
                      <a:pt x="365" y="1200"/>
                    </a:lnTo>
                    <a:lnTo>
                      <a:pt x="354" y="1204"/>
                    </a:lnTo>
                    <a:lnTo>
                      <a:pt x="341" y="1207"/>
                    </a:lnTo>
                    <a:lnTo>
                      <a:pt x="327" y="1210"/>
                    </a:lnTo>
                    <a:lnTo>
                      <a:pt x="312" y="1214"/>
                    </a:lnTo>
                    <a:lnTo>
                      <a:pt x="297" y="1217"/>
                    </a:lnTo>
                    <a:lnTo>
                      <a:pt x="282" y="1220"/>
                    </a:lnTo>
                    <a:lnTo>
                      <a:pt x="267" y="1222"/>
                    </a:lnTo>
                    <a:lnTo>
                      <a:pt x="251" y="1226"/>
                    </a:lnTo>
                    <a:lnTo>
                      <a:pt x="236" y="1229"/>
                    </a:lnTo>
                    <a:lnTo>
                      <a:pt x="222" y="1234"/>
                    </a:lnTo>
                    <a:lnTo>
                      <a:pt x="209" y="1237"/>
                    </a:lnTo>
                    <a:lnTo>
                      <a:pt x="196" y="1242"/>
                    </a:lnTo>
                    <a:lnTo>
                      <a:pt x="185" y="1247"/>
                    </a:lnTo>
                    <a:lnTo>
                      <a:pt x="175" y="1253"/>
                    </a:lnTo>
                    <a:lnTo>
                      <a:pt x="167" y="1258"/>
                    </a:lnTo>
                    <a:lnTo>
                      <a:pt x="162" y="1264"/>
                    </a:lnTo>
                    <a:lnTo>
                      <a:pt x="157" y="1270"/>
                    </a:lnTo>
                    <a:lnTo>
                      <a:pt x="152" y="1277"/>
                    </a:lnTo>
                    <a:lnTo>
                      <a:pt x="148" y="1285"/>
                    </a:lnTo>
                    <a:lnTo>
                      <a:pt x="143" y="1294"/>
                    </a:lnTo>
                    <a:lnTo>
                      <a:pt x="139" y="1302"/>
                    </a:lnTo>
                    <a:lnTo>
                      <a:pt x="134" y="1312"/>
                    </a:lnTo>
                    <a:lnTo>
                      <a:pt x="131" y="1320"/>
                    </a:lnTo>
                    <a:lnTo>
                      <a:pt x="127" y="1331"/>
                    </a:lnTo>
                    <a:lnTo>
                      <a:pt x="124" y="1341"/>
                    </a:lnTo>
                    <a:lnTo>
                      <a:pt x="120" y="1351"/>
                    </a:lnTo>
                    <a:lnTo>
                      <a:pt x="118" y="1359"/>
                    </a:lnTo>
                    <a:lnTo>
                      <a:pt x="115" y="1368"/>
                    </a:lnTo>
                    <a:lnTo>
                      <a:pt x="114" y="1376"/>
                    </a:lnTo>
                    <a:lnTo>
                      <a:pt x="112" y="1384"/>
                    </a:lnTo>
                    <a:lnTo>
                      <a:pt x="111" y="1390"/>
                    </a:lnTo>
                    <a:lnTo>
                      <a:pt x="109" y="1403"/>
                    </a:lnTo>
                    <a:lnTo>
                      <a:pt x="109" y="1415"/>
                    </a:lnTo>
                    <a:lnTo>
                      <a:pt x="109" y="1429"/>
                    </a:lnTo>
                    <a:lnTo>
                      <a:pt x="110" y="1443"/>
                    </a:lnTo>
                    <a:lnTo>
                      <a:pt x="110" y="1459"/>
                    </a:lnTo>
                    <a:lnTo>
                      <a:pt x="112" y="1474"/>
                    </a:lnTo>
                    <a:lnTo>
                      <a:pt x="114" y="1491"/>
                    </a:lnTo>
                    <a:lnTo>
                      <a:pt x="116" y="1506"/>
                    </a:lnTo>
                    <a:lnTo>
                      <a:pt x="118" y="1523"/>
                    </a:lnTo>
                    <a:lnTo>
                      <a:pt x="120" y="1539"/>
                    </a:lnTo>
                    <a:lnTo>
                      <a:pt x="120" y="1554"/>
                    </a:lnTo>
                    <a:lnTo>
                      <a:pt x="122" y="1569"/>
                    </a:lnTo>
                    <a:lnTo>
                      <a:pt x="122" y="1584"/>
                    </a:lnTo>
                    <a:lnTo>
                      <a:pt x="121" y="1597"/>
                    </a:lnTo>
                    <a:lnTo>
                      <a:pt x="120" y="1610"/>
                    </a:lnTo>
                    <a:lnTo>
                      <a:pt x="118" y="1620"/>
                    </a:lnTo>
                    <a:lnTo>
                      <a:pt x="115" y="1626"/>
                    </a:lnTo>
                    <a:lnTo>
                      <a:pt x="111" y="1633"/>
                    </a:lnTo>
                    <a:lnTo>
                      <a:pt x="106" y="1640"/>
                    </a:lnTo>
                    <a:lnTo>
                      <a:pt x="101" y="1647"/>
                    </a:lnTo>
                    <a:lnTo>
                      <a:pt x="95" y="1655"/>
                    </a:lnTo>
                    <a:lnTo>
                      <a:pt x="89" y="1662"/>
                    </a:lnTo>
                    <a:lnTo>
                      <a:pt x="82" y="1669"/>
                    </a:lnTo>
                    <a:lnTo>
                      <a:pt x="76" y="1676"/>
                    </a:lnTo>
                    <a:lnTo>
                      <a:pt x="69" y="1684"/>
                    </a:lnTo>
                    <a:lnTo>
                      <a:pt x="63" y="1691"/>
                    </a:lnTo>
                    <a:lnTo>
                      <a:pt x="56" y="1699"/>
                    </a:lnTo>
                    <a:lnTo>
                      <a:pt x="50" y="1705"/>
                    </a:lnTo>
                    <a:lnTo>
                      <a:pt x="45" y="1712"/>
                    </a:lnTo>
                    <a:lnTo>
                      <a:pt x="40" y="1719"/>
                    </a:lnTo>
                    <a:lnTo>
                      <a:pt x="37" y="1725"/>
                    </a:lnTo>
                    <a:lnTo>
                      <a:pt x="35" y="1731"/>
                    </a:lnTo>
                    <a:lnTo>
                      <a:pt x="31" y="1743"/>
                    </a:lnTo>
                    <a:lnTo>
                      <a:pt x="27" y="1758"/>
                    </a:lnTo>
                    <a:lnTo>
                      <a:pt x="25" y="1774"/>
                    </a:lnTo>
                    <a:lnTo>
                      <a:pt x="23" y="1791"/>
                    </a:lnTo>
                    <a:lnTo>
                      <a:pt x="22" y="1811"/>
                    </a:lnTo>
                    <a:lnTo>
                      <a:pt x="21" y="1830"/>
                    </a:lnTo>
                    <a:lnTo>
                      <a:pt x="20" y="1850"/>
                    </a:lnTo>
                    <a:lnTo>
                      <a:pt x="20" y="1870"/>
                    </a:lnTo>
                    <a:lnTo>
                      <a:pt x="19" y="1890"/>
                    </a:lnTo>
                    <a:lnTo>
                      <a:pt x="19" y="1908"/>
                    </a:lnTo>
                    <a:lnTo>
                      <a:pt x="19" y="1925"/>
                    </a:lnTo>
                    <a:lnTo>
                      <a:pt x="20" y="1939"/>
                    </a:lnTo>
                    <a:lnTo>
                      <a:pt x="20" y="1951"/>
                    </a:lnTo>
                    <a:lnTo>
                      <a:pt x="20" y="1960"/>
                    </a:lnTo>
                    <a:lnTo>
                      <a:pt x="20" y="1965"/>
                    </a:lnTo>
                    <a:lnTo>
                      <a:pt x="21" y="1967"/>
                    </a:lnTo>
                  </a:path>
                </a:pathLst>
              </a:custGeom>
              <a:noFill/>
              <a:ln w="31257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25" name="Freeform 9"/>
              <p:cNvSpPr>
                <a:spLocks/>
              </p:cNvSpPr>
              <p:nvPr/>
            </p:nvSpPr>
            <p:spPr bwMode="auto">
              <a:xfrm>
                <a:off x="1701" y="2081"/>
                <a:ext cx="620" cy="1791"/>
              </a:xfrm>
              <a:custGeom>
                <a:avLst/>
                <a:gdLst>
                  <a:gd name="T0" fmla="*/ 613 w 620"/>
                  <a:gd name="T1" fmla="*/ 1 h 1791"/>
                  <a:gd name="T2" fmla="*/ 585 w 620"/>
                  <a:gd name="T3" fmla="*/ 4 h 1791"/>
                  <a:gd name="T4" fmla="*/ 546 w 620"/>
                  <a:gd name="T5" fmla="*/ 6 h 1791"/>
                  <a:gd name="T6" fmla="*/ 500 w 620"/>
                  <a:gd name="T7" fmla="*/ 12 h 1791"/>
                  <a:gd name="T8" fmla="*/ 459 w 620"/>
                  <a:gd name="T9" fmla="*/ 17 h 1791"/>
                  <a:gd name="T10" fmla="*/ 430 w 620"/>
                  <a:gd name="T11" fmla="*/ 23 h 1791"/>
                  <a:gd name="T12" fmla="*/ 401 w 620"/>
                  <a:gd name="T13" fmla="*/ 31 h 1791"/>
                  <a:gd name="T14" fmla="*/ 367 w 620"/>
                  <a:gd name="T15" fmla="*/ 42 h 1791"/>
                  <a:gd name="T16" fmla="*/ 334 w 620"/>
                  <a:gd name="T17" fmla="*/ 54 h 1791"/>
                  <a:gd name="T18" fmla="*/ 303 w 620"/>
                  <a:gd name="T19" fmla="*/ 66 h 1791"/>
                  <a:gd name="T20" fmla="*/ 278 w 620"/>
                  <a:gd name="T21" fmla="*/ 76 h 1791"/>
                  <a:gd name="T22" fmla="*/ 248 w 620"/>
                  <a:gd name="T23" fmla="*/ 94 h 1791"/>
                  <a:gd name="T24" fmla="*/ 215 w 620"/>
                  <a:gd name="T25" fmla="*/ 115 h 1791"/>
                  <a:gd name="T26" fmla="*/ 179 w 620"/>
                  <a:gd name="T27" fmla="*/ 140 h 1791"/>
                  <a:gd name="T28" fmla="*/ 145 w 620"/>
                  <a:gd name="T29" fmla="*/ 165 h 1791"/>
                  <a:gd name="T30" fmla="*/ 118 w 620"/>
                  <a:gd name="T31" fmla="*/ 188 h 1791"/>
                  <a:gd name="T32" fmla="*/ 98 w 620"/>
                  <a:gd name="T33" fmla="*/ 212 h 1791"/>
                  <a:gd name="T34" fmla="*/ 75 w 620"/>
                  <a:gd name="T35" fmla="*/ 243 h 1791"/>
                  <a:gd name="T36" fmla="*/ 51 w 620"/>
                  <a:gd name="T37" fmla="*/ 277 h 1791"/>
                  <a:gd name="T38" fmla="*/ 29 w 620"/>
                  <a:gd name="T39" fmla="*/ 315 h 1791"/>
                  <a:gd name="T40" fmla="*/ 13 w 620"/>
                  <a:gd name="T41" fmla="*/ 350 h 1791"/>
                  <a:gd name="T42" fmla="*/ 4 w 620"/>
                  <a:gd name="T43" fmla="*/ 383 h 1791"/>
                  <a:gd name="T44" fmla="*/ 0 w 620"/>
                  <a:gd name="T45" fmla="*/ 429 h 1791"/>
                  <a:gd name="T46" fmla="*/ 0 w 620"/>
                  <a:gd name="T47" fmla="*/ 485 h 1791"/>
                  <a:gd name="T48" fmla="*/ 5 w 620"/>
                  <a:gd name="T49" fmla="*/ 541 h 1791"/>
                  <a:gd name="T50" fmla="*/ 15 w 620"/>
                  <a:gd name="T51" fmla="*/ 593 h 1791"/>
                  <a:gd name="T52" fmla="*/ 28 w 620"/>
                  <a:gd name="T53" fmla="*/ 634 h 1791"/>
                  <a:gd name="T54" fmla="*/ 46 w 620"/>
                  <a:gd name="T55" fmla="*/ 666 h 1791"/>
                  <a:gd name="T56" fmla="*/ 74 w 620"/>
                  <a:gd name="T57" fmla="*/ 698 h 1791"/>
                  <a:gd name="T58" fmla="*/ 107 w 620"/>
                  <a:gd name="T59" fmla="*/ 732 h 1791"/>
                  <a:gd name="T60" fmla="*/ 142 w 620"/>
                  <a:gd name="T61" fmla="*/ 763 h 1791"/>
                  <a:gd name="T62" fmla="*/ 172 w 620"/>
                  <a:gd name="T63" fmla="*/ 788 h 1791"/>
                  <a:gd name="T64" fmla="*/ 197 w 620"/>
                  <a:gd name="T65" fmla="*/ 807 h 1791"/>
                  <a:gd name="T66" fmla="*/ 229 w 620"/>
                  <a:gd name="T67" fmla="*/ 828 h 1791"/>
                  <a:gd name="T68" fmla="*/ 265 w 620"/>
                  <a:gd name="T69" fmla="*/ 848 h 1791"/>
                  <a:gd name="T70" fmla="*/ 301 w 620"/>
                  <a:gd name="T71" fmla="*/ 869 h 1791"/>
                  <a:gd name="T72" fmla="*/ 335 w 620"/>
                  <a:gd name="T73" fmla="*/ 885 h 1791"/>
                  <a:gd name="T74" fmla="*/ 364 w 620"/>
                  <a:gd name="T75" fmla="*/ 895 h 1791"/>
                  <a:gd name="T76" fmla="*/ 400 w 620"/>
                  <a:gd name="T77" fmla="*/ 902 h 1791"/>
                  <a:gd name="T78" fmla="*/ 442 w 620"/>
                  <a:gd name="T79" fmla="*/ 908 h 1791"/>
                  <a:gd name="T80" fmla="*/ 486 w 620"/>
                  <a:gd name="T81" fmla="*/ 915 h 1791"/>
                  <a:gd name="T82" fmla="*/ 525 w 620"/>
                  <a:gd name="T83" fmla="*/ 923 h 1791"/>
                  <a:gd name="T84" fmla="*/ 557 w 620"/>
                  <a:gd name="T85" fmla="*/ 933 h 1791"/>
                  <a:gd name="T86" fmla="*/ 567 w 620"/>
                  <a:gd name="T87" fmla="*/ 944 h 1791"/>
                  <a:gd name="T88" fmla="*/ 579 w 620"/>
                  <a:gd name="T89" fmla="*/ 959 h 1791"/>
                  <a:gd name="T90" fmla="*/ 591 w 620"/>
                  <a:gd name="T91" fmla="*/ 975 h 1791"/>
                  <a:gd name="T92" fmla="*/ 603 w 620"/>
                  <a:gd name="T93" fmla="*/ 990 h 1791"/>
                  <a:gd name="T94" fmla="*/ 614 w 620"/>
                  <a:gd name="T95" fmla="*/ 1001 h 1791"/>
                  <a:gd name="T96" fmla="*/ 613 w 620"/>
                  <a:gd name="T97" fmla="*/ 1024 h 1791"/>
                  <a:gd name="T98" fmla="*/ 609 w 620"/>
                  <a:gd name="T99" fmla="*/ 1063 h 1791"/>
                  <a:gd name="T100" fmla="*/ 611 w 620"/>
                  <a:gd name="T101" fmla="*/ 1106 h 1791"/>
                  <a:gd name="T102" fmla="*/ 614 w 620"/>
                  <a:gd name="T103" fmla="*/ 1151 h 1791"/>
                  <a:gd name="T104" fmla="*/ 618 w 620"/>
                  <a:gd name="T105" fmla="*/ 1191 h 1791"/>
                  <a:gd name="T106" fmla="*/ 619 w 620"/>
                  <a:gd name="T107" fmla="*/ 1243 h 1791"/>
                  <a:gd name="T108" fmla="*/ 619 w 620"/>
                  <a:gd name="T109" fmla="*/ 1364 h 1791"/>
                  <a:gd name="T110" fmla="*/ 619 w 620"/>
                  <a:gd name="T111" fmla="*/ 1508 h 1791"/>
                  <a:gd name="T112" fmla="*/ 619 w 620"/>
                  <a:gd name="T113" fmla="*/ 1646 h 1791"/>
                  <a:gd name="T114" fmla="*/ 619 w 620"/>
                  <a:gd name="T115" fmla="*/ 1750 h 1791"/>
                  <a:gd name="T116" fmla="*/ 619 w 620"/>
                  <a:gd name="T117" fmla="*/ 1790 h 179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620"/>
                  <a:gd name="T178" fmla="*/ 0 h 1791"/>
                  <a:gd name="T179" fmla="*/ 620 w 620"/>
                  <a:gd name="T180" fmla="*/ 1791 h 179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620" h="1791">
                    <a:moveTo>
                      <a:pt x="619" y="0"/>
                    </a:moveTo>
                    <a:lnTo>
                      <a:pt x="618" y="1"/>
                    </a:lnTo>
                    <a:lnTo>
                      <a:pt x="613" y="1"/>
                    </a:lnTo>
                    <a:lnTo>
                      <a:pt x="606" y="2"/>
                    </a:lnTo>
                    <a:lnTo>
                      <a:pt x="597" y="2"/>
                    </a:lnTo>
                    <a:lnTo>
                      <a:pt x="585" y="4"/>
                    </a:lnTo>
                    <a:lnTo>
                      <a:pt x="573" y="5"/>
                    </a:lnTo>
                    <a:lnTo>
                      <a:pt x="559" y="6"/>
                    </a:lnTo>
                    <a:lnTo>
                      <a:pt x="546" y="6"/>
                    </a:lnTo>
                    <a:lnTo>
                      <a:pt x="530" y="9"/>
                    </a:lnTo>
                    <a:lnTo>
                      <a:pt x="515" y="10"/>
                    </a:lnTo>
                    <a:lnTo>
                      <a:pt x="500" y="12"/>
                    </a:lnTo>
                    <a:lnTo>
                      <a:pt x="486" y="14"/>
                    </a:lnTo>
                    <a:lnTo>
                      <a:pt x="472" y="15"/>
                    </a:lnTo>
                    <a:lnTo>
                      <a:pt x="459" y="17"/>
                    </a:lnTo>
                    <a:lnTo>
                      <a:pt x="448" y="19"/>
                    </a:lnTo>
                    <a:lnTo>
                      <a:pt x="439" y="20"/>
                    </a:lnTo>
                    <a:lnTo>
                      <a:pt x="430" y="23"/>
                    </a:lnTo>
                    <a:lnTo>
                      <a:pt x="422" y="26"/>
                    </a:lnTo>
                    <a:lnTo>
                      <a:pt x="411" y="29"/>
                    </a:lnTo>
                    <a:lnTo>
                      <a:pt x="401" y="31"/>
                    </a:lnTo>
                    <a:lnTo>
                      <a:pt x="390" y="35"/>
                    </a:lnTo>
                    <a:lnTo>
                      <a:pt x="379" y="38"/>
                    </a:lnTo>
                    <a:lnTo>
                      <a:pt x="367" y="42"/>
                    </a:lnTo>
                    <a:lnTo>
                      <a:pt x="357" y="45"/>
                    </a:lnTo>
                    <a:lnTo>
                      <a:pt x="345" y="50"/>
                    </a:lnTo>
                    <a:lnTo>
                      <a:pt x="334" y="54"/>
                    </a:lnTo>
                    <a:lnTo>
                      <a:pt x="323" y="58"/>
                    </a:lnTo>
                    <a:lnTo>
                      <a:pt x="313" y="61"/>
                    </a:lnTo>
                    <a:lnTo>
                      <a:pt x="303" y="66"/>
                    </a:lnTo>
                    <a:lnTo>
                      <a:pt x="293" y="70"/>
                    </a:lnTo>
                    <a:lnTo>
                      <a:pt x="285" y="73"/>
                    </a:lnTo>
                    <a:lnTo>
                      <a:pt x="278" y="76"/>
                    </a:lnTo>
                    <a:lnTo>
                      <a:pt x="269" y="82"/>
                    </a:lnTo>
                    <a:lnTo>
                      <a:pt x="259" y="87"/>
                    </a:lnTo>
                    <a:lnTo>
                      <a:pt x="248" y="94"/>
                    </a:lnTo>
                    <a:lnTo>
                      <a:pt x="238" y="100"/>
                    </a:lnTo>
                    <a:lnTo>
                      <a:pt x="226" y="108"/>
                    </a:lnTo>
                    <a:lnTo>
                      <a:pt x="215" y="115"/>
                    </a:lnTo>
                    <a:lnTo>
                      <a:pt x="203" y="123"/>
                    </a:lnTo>
                    <a:lnTo>
                      <a:pt x="191" y="131"/>
                    </a:lnTo>
                    <a:lnTo>
                      <a:pt x="179" y="140"/>
                    </a:lnTo>
                    <a:lnTo>
                      <a:pt x="167" y="148"/>
                    </a:lnTo>
                    <a:lnTo>
                      <a:pt x="156" y="156"/>
                    </a:lnTo>
                    <a:lnTo>
                      <a:pt x="145" y="165"/>
                    </a:lnTo>
                    <a:lnTo>
                      <a:pt x="135" y="173"/>
                    </a:lnTo>
                    <a:lnTo>
                      <a:pt x="127" y="181"/>
                    </a:lnTo>
                    <a:lnTo>
                      <a:pt x="118" y="188"/>
                    </a:lnTo>
                    <a:lnTo>
                      <a:pt x="112" y="195"/>
                    </a:lnTo>
                    <a:lnTo>
                      <a:pt x="105" y="203"/>
                    </a:lnTo>
                    <a:lnTo>
                      <a:pt x="98" y="212"/>
                    </a:lnTo>
                    <a:lnTo>
                      <a:pt x="90" y="221"/>
                    </a:lnTo>
                    <a:lnTo>
                      <a:pt x="83" y="231"/>
                    </a:lnTo>
                    <a:lnTo>
                      <a:pt x="75" y="243"/>
                    </a:lnTo>
                    <a:lnTo>
                      <a:pt x="66" y="254"/>
                    </a:lnTo>
                    <a:lnTo>
                      <a:pt x="58" y="266"/>
                    </a:lnTo>
                    <a:lnTo>
                      <a:pt x="51" y="277"/>
                    </a:lnTo>
                    <a:lnTo>
                      <a:pt x="43" y="291"/>
                    </a:lnTo>
                    <a:lnTo>
                      <a:pt x="36" y="302"/>
                    </a:lnTo>
                    <a:lnTo>
                      <a:pt x="29" y="315"/>
                    </a:lnTo>
                    <a:lnTo>
                      <a:pt x="23" y="327"/>
                    </a:lnTo>
                    <a:lnTo>
                      <a:pt x="18" y="339"/>
                    </a:lnTo>
                    <a:lnTo>
                      <a:pt x="13" y="350"/>
                    </a:lnTo>
                    <a:lnTo>
                      <a:pt x="10" y="360"/>
                    </a:lnTo>
                    <a:lnTo>
                      <a:pt x="8" y="369"/>
                    </a:lnTo>
                    <a:lnTo>
                      <a:pt x="4" y="383"/>
                    </a:lnTo>
                    <a:lnTo>
                      <a:pt x="3" y="397"/>
                    </a:lnTo>
                    <a:lnTo>
                      <a:pt x="1" y="413"/>
                    </a:lnTo>
                    <a:lnTo>
                      <a:pt x="0" y="429"/>
                    </a:lnTo>
                    <a:lnTo>
                      <a:pt x="0" y="448"/>
                    </a:lnTo>
                    <a:lnTo>
                      <a:pt x="0" y="466"/>
                    </a:lnTo>
                    <a:lnTo>
                      <a:pt x="0" y="485"/>
                    </a:lnTo>
                    <a:lnTo>
                      <a:pt x="2" y="503"/>
                    </a:lnTo>
                    <a:lnTo>
                      <a:pt x="3" y="523"/>
                    </a:lnTo>
                    <a:lnTo>
                      <a:pt x="5" y="541"/>
                    </a:lnTo>
                    <a:lnTo>
                      <a:pt x="8" y="560"/>
                    </a:lnTo>
                    <a:lnTo>
                      <a:pt x="12" y="576"/>
                    </a:lnTo>
                    <a:lnTo>
                      <a:pt x="15" y="593"/>
                    </a:lnTo>
                    <a:lnTo>
                      <a:pt x="19" y="608"/>
                    </a:lnTo>
                    <a:lnTo>
                      <a:pt x="23" y="622"/>
                    </a:lnTo>
                    <a:lnTo>
                      <a:pt x="28" y="634"/>
                    </a:lnTo>
                    <a:lnTo>
                      <a:pt x="33" y="644"/>
                    </a:lnTo>
                    <a:lnTo>
                      <a:pt x="39" y="654"/>
                    </a:lnTo>
                    <a:lnTo>
                      <a:pt x="46" y="666"/>
                    </a:lnTo>
                    <a:lnTo>
                      <a:pt x="55" y="676"/>
                    </a:lnTo>
                    <a:lnTo>
                      <a:pt x="64" y="688"/>
                    </a:lnTo>
                    <a:lnTo>
                      <a:pt x="74" y="698"/>
                    </a:lnTo>
                    <a:lnTo>
                      <a:pt x="85" y="710"/>
                    </a:lnTo>
                    <a:lnTo>
                      <a:pt x="96" y="720"/>
                    </a:lnTo>
                    <a:lnTo>
                      <a:pt x="107" y="732"/>
                    </a:lnTo>
                    <a:lnTo>
                      <a:pt x="119" y="743"/>
                    </a:lnTo>
                    <a:lnTo>
                      <a:pt x="130" y="753"/>
                    </a:lnTo>
                    <a:lnTo>
                      <a:pt x="142" y="763"/>
                    </a:lnTo>
                    <a:lnTo>
                      <a:pt x="152" y="772"/>
                    </a:lnTo>
                    <a:lnTo>
                      <a:pt x="162" y="781"/>
                    </a:lnTo>
                    <a:lnTo>
                      <a:pt x="172" y="788"/>
                    </a:lnTo>
                    <a:lnTo>
                      <a:pt x="181" y="794"/>
                    </a:lnTo>
                    <a:lnTo>
                      <a:pt x="188" y="801"/>
                    </a:lnTo>
                    <a:lnTo>
                      <a:pt x="197" y="807"/>
                    </a:lnTo>
                    <a:lnTo>
                      <a:pt x="207" y="814"/>
                    </a:lnTo>
                    <a:lnTo>
                      <a:pt x="218" y="820"/>
                    </a:lnTo>
                    <a:lnTo>
                      <a:pt x="229" y="828"/>
                    </a:lnTo>
                    <a:lnTo>
                      <a:pt x="240" y="835"/>
                    </a:lnTo>
                    <a:lnTo>
                      <a:pt x="252" y="842"/>
                    </a:lnTo>
                    <a:lnTo>
                      <a:pt x="265" y="848"/>
                    </a:lnTo>
                    <a:lnTo>
                      <a:pt x="277" y="856"/>
                    </a:lnTo>
                    <a:lnTo>
                      <a:pt x="289" y="862"/>
                    </a:lnTo>
                    <a:lnTo>
                      <a:pt x="301" y="869"/>
                    </a:lnTo>
                    <a:lnTo>
                      <a:pt x="313" y="875"/>
                    </a:lnTo>
                    <a:lnTo>
                      <a:pt x="324" y="880"/>
                    </a:lnTo>
                    <a:lnTo>
                      <a:pt x="335" y="885"/>
                    </a:lnTo>
                    <a:lnTo>
                      <a:pt x="345" y="889"/>
                    </a:lnTo>
                    <a:lnTo>
                      <a:pt x="355" y="892"/>
                    </a:lnTo>
                    <a:lnTo>
                      <a:pt x="364" y="895"/>
                    </a:lnTo>
                    <a:lnTo>
                      <a:pt x="375" y="898"/>
                    </a:lnTo>
                    <a:lnTo>
                      <a:pt x="387" y="901"/>
                    </a:lnTo>
                    <a:lnTo>
                      <a:pt x="400" y="902"/>
                    </a:lnTo>
                    <a:lnTo>
                      <a:pt x="414" y="905"/>
                    </a:lnTo>
                    <a:lnTo>
                      <a:pt x="428" y="906"/>
                    </a:lnTo>
                    <a:lnTo>
                      <a:pt x="442" y="908"/>
                    </a:lnTo>
                    <a:lnTo>
                      <a:pt x="457" y="910"/>
                    </a:lnTo>
                    <a:lnTo>
                      <a:pt x="471" y="913"/>
                    </a:lnTo>
                    <a:lnTo>
                      <a:pt x="486" y="915"/>
                    </a:lnTo>
                    <a:lnTo>
                      <a:pt x="499" y="917"/>
                    </a:lnTo>
                    <a:lnTo>
                      <a:pt x="513" y="919"/>
                    </a:lnTo>
                    <a:lnTo>
                      <a:pt x="525" y="923"/>
                    </a:lnTo>
                    <a:lnTo>
                      <a:pt x="537" y="925"/>
                    </a:lnTo>
                    <a:lnTo>
                      <a:pt x="548" y="930"/>
                    </a:lnTo>
                    <a:lnTo>
                      <a:pt x="557" y="933"/>
                    </a:lnTo>
                    <a:lnTo>
                      <a:pt x="560" y="936"/>
                    </a:lnTo>
                    <a:lnTo>
                      <a:pt x="564" y="940"/>
                    </a:lnTo>
                    <a:lnTo>
                      <a:pt x="567" y="944"/>
                    </a:lnTo>
                    <a:lnTo>
                      <a:pt x="572" y="948"/>
                    </a:lnTo>
                    <a:lnTo>
                      <a:pt x="575" y="954"/>
                    </a:lnTo>
                    <a:lnTo>
                      <a:pt x="579" y="959"/>
                    </a:lnTo>
                    <a:lnTo>
                      <a:pt x="583" y="964"/>
                    </a:lnTo>
                    <a:lnTo>
                      <a:pt x="588" y="969"/>
                    </a:lnTo>
                    <a:lnTo>
                      <a:pt x="591" y="975"/>
                    </a:lnTo>
                    <a:lnTo>
                      <a:pt x="594" y="980"/>
                    </a:lnTo>
                    <a:lnTo>
                      <a:pt x="598" y="986"/>
                    </a:lnTo>
                    <a:lnTo>
                      <a:pt x="603" y="990"/>
                    </a:lnTo>
                    <a:lnTo>
                      <a:pt x="606" y="995"/>
                    </a:lnTo>
                    <a:lnTo>
                      <a:pt x="611" y="998"/>
                    </a:lnTo>
                    <a:lnTo>
                      <a:pt x="614" y="1001"/>
                    </a:lnTo>
                    <a:lnTo>
                      <a:pt x="619" y="1003"/>
                    </a:lnTo>
                    <a:lnTo>
                      <a:pt x="616" y="1013"/>
                    </a:lnTo>
                    <a:lnTo>
                      <a:pt x="613" y="1024"/>
                    </a:lnTo>
                    <a:lnTo>
                      <a:pt x="611" y="1036"/>
                    </a:lnTo>
                    <a:lnTo>
                      <a:pt x="610" y="1049"/>
                    </a:lnTo>
                    <a:lnTo>
                      <a:pt x="609" y="1063"/>
                    </a:lnTo>
                    <a:lnTo>
                      <a:pt x="609" y="1077"/>
                    </a:lnTo>
                    <a:lnTo>
                      <a:pt x="609" y="1092"/>
                    </a:lnTo>
                    <a:lnTo>
                      <a:pt x="611" y="1106"/>
                    </a:lnTo>
                    <a:lnTo>
                      <a:pt x="611" y="1121"/>
                    </a:lnTo>
                    <a:lnTo>
                      <a:pt x="613" y="1136"/>
                    </a:lnTo>
                    <a:lnTo>
                      <a:pt x="614" y="1151"/>
                    </a:lnTo>
                    <a:lnTo>
                      <a:pt x="616" y="1165"/>
                    </a:lnTo>
                    <a:lnTo>
                      <a:pt x="616" y="1178"/>
                    </a:lnTo>
                    <a:lnTo>
                      <a:pt x="618" y="1191"/>
                    </a:lnTo>
                    <a:lnTo>
                      <a:pt x="618" y="1202"/>
                    </a:lnTo>
                    <a:lnTo>
                      <a:pt x="619" y="1212"/>
                    </a:lnTo>
                    <a:lnTo>
                      <a:pt x="619" y="1243"/>
                    </a:lnTo>
                    <a:lnTo>
                      <a:pt x="619" y="1279"/>
                    </a:lnTo>
                    <a:lnTo>
                      <a:pt x="619" y="1320"/>
                    </a:lnTo>
                    <a:lnTo>
                      <a:pt x="619" y="1364"/>
                    </a:lnTo>
                    <a:lnTo>
                      <a:pt x="619" y="1411"/>
                    </a:lnTo>
                    <a:lnTo>
                      <a:pt x="619" y="1459"/>
                    </a:lnTo>
                    <a:lnTo>
                      <a:pt x="619" y="1508"/>
                    </a:lnTo>
                    <a:lnTo>
                      <a:pt x="619" y="1555"/>
                    </a:lnTo>
                    <a:lnTo>
                      <a:pt x="619" y="1603"/>
                    </a:lnTo>
                    <a:lnTo>
                      <a:pt x="619" y="1646"/>
                    </a:lnTo>
                    <a:lnTo>
                      <a:pt x="619" y="1686"/>
                    </a:lnTo>
                    <a:lnTo>
                      <a:pt x="619" y="1720"/>
                    </a:lnTo>
                    <a:lnTo>
                      <a:pt x="619" y="1750"/>
                    </a:lnTo>
                    <a:lnTo>
                      <a:pt x="619" y="1772"/>
                    </a:lnTo>
                    <a:lnTo>
                      <a:pt x="619" y="1786"/>
                    </a:lnTo>
                    <a:lnTo>
                      <a:pt x="619" y="1790"/>
                    </a:lnTo>
                  </a:path>
                </a:pathLst>
              </a:custGeom>
              <a:noFill/>
              <a:ln w="1875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26" name="Freeform 10"/>
              <p:cNvSpPr>
                <a:spLocks/>
              </p:cNvSpPr>
              <p:nvPr/>
            </p:nvSpPr>
            <p:spPr bwMode="auto">
              <a:xfrm>
                <a:off x="2325" y="2080"/>
                <a:ext cx="619" cy="1792"/>
              </a:xfrm>
              <a:custGeom>
                <a:avLst/>
                <a:gdLst>
                  <a:gd name="T0" fmla="*/ 5 w 619"/>
                  <a:gd name="T1" fmla="*/ 1 h 1792"/>
                  <a:gd name="T2" fmla="*/ 32 w 619"/>
                  <a:gd name="T3" fmla="*/ 4 h 1792"/>
                  <a:gd name="T4" fmla="*/ 74 w 619"/>
                  <a:gd name="T5" fmla="*/ 7 h 1792"/>
                  <a:gd name="T6" fmla="*/ 119 w 619"/>
                  <a:gd name="T7" fmla="*/ 13 h 1792"/>
                  <a:gd name="T8" fmla="*/ 160 w 619"/>
                  <a:gd name="T9" fmla="*/ 18 h 1792"/>
                  <a:gd name="T10" fmla="*/ 189 w 619"/>
                  <a:gd name="T11" fmla="*/ 24 h 1792"/>
                  <a:gd name="T12" fmla="*/ 217 w 619"/>
                  <a:gd name="T13" fmla="*/ 32 h 1792"/>
                  <a:gd name="T14" fmla="*/ 250 w 619"/>
                  <a:gd name="T15" fmla="*/ 42 h 1792"/>
                  <a:gd name="T16" fmla="*/ 284 w 619"/>
                  <a:gd name="T17" fmla="*/ 54 h 1792"/>
                  <a:gd name="T18" fmla="*/ 315 w 619"/>
                  <a:gd name="T19" fmla="*/ 67 h 1792"/>
                  <a:gd name="T20" fmla="*/ 341 w 619"/>
                  <a:gd name="T21" fmla="*/ 77 h 1792"/>
                  <a:gd name="T22" fmla="*/ 369 w 619"/>
                  <a:gd name="T23" fmla="*/ 94 h 1792"/>
                  <a:gd name="T24" fmla="*/ 404 w 619"/>
                  <a:gd name="T25" fmla="*/ 116 h 1792"/>
                  <a:gd name="T26" fmla="*/ 439 w 619"/>
                  <a:gd name="T27" fmla="*/ 140 h 1792"/>
                  <a:gd name="T28" fmla="*/ 473 w 619"/>
                  <a:gd name="T29" fmla="*/ 165 h 1792"/>
                  <a:gd name="T30" fmla="*/ 500 w 619"/>
                  <a:gd name="T31" fmla="*/ 189 h 1792"/>
                  <a:gd name="T32" fmla="*/ 521 w 619"/>
                  <a:gd name="T33" fmla="*/ 212 h 1792"/>
                  <a:gd name="T34" fmla="*/ 543 w 619"/>
                  <a:gd name="T35" fmla="*/ 243 h 1792"/>
                  <a:gd name="T36" fmla="*/ 568 w 619"/>
                  <a:gd name="T37" fmla="*/ 278 h 1792"/>
                  <a:gd name="T38" fmla="*/ 589 w 619"/>
                  <a:gd name="T39" fmla="*/ 316 h 1792"/>
                  <a:gd name="T40" fmla="*/ 605 w 619"/>
                  <a:gd name="T41" fmla="*/ 350 h 1792"/>
                  <a:gd name="T42" fmla="*/ 614 w 619"/>
                  <a:gd name="T43" fmla="*/ 383 h 1792"/>
                  <a:gd name="T44" fmla="*/ 618 w 619"/>
                  <a:gd name="T45" fmla="*/ 430 h 1792"/>
                  <a:gd name="T46" fmla="*/ 617 w 619"/>
                  <a:gd name="T47" fmla="*/ 485 h 1792"/>
                  <a:gd name="T48" fmla="*/ 613 w 619"/>
                  <a:gd name="T49" fmla="*/ 542 h 1792"/>
                  <a:gd name="T50" fmla="*/ 603 w 619"/>
                  <a:gd name="T51" fmla="*/ 593 h 1792"/>
                  <a:gd name="T52" fmla="*/ 592 w 619"/>
                  <a:gd name="T53" fmla="*/ 634 h 1792"/>
                  <a:gd name="T54" fmla="*/ 572 w 619"/>
                  <a:gd name="T55" fmla="*/ 666 h 1792"/>
                  <a:gd name="T56" fmla="*/ 544 w 619"/>
                  <a:gd name="T57" fmla="*/ 699 h 1792"/>
                  <a:gd name="T58" fmla="*/ 511 w 619"/>
                  <a:gd name="T59" fmla="*/ 732 h 1792"/>
                  <a:gd name="T60" fmla="*/ 477 w 619"/>
                  <a:gd name="T61" fmla="*/ 763 h 1792"/>
                  <a:gd name="T62" fmla="*/ 446 w 619"/>
                  <a:gd name="T63" fmla="*/ 788 h 1792"/>
                  <a:gd name="T64" fmla="*/ 421 w 619"/>
                  <a:gd name="T65" fmla="*/ 807 h 1792"/>
                  <a:gd name="T66" fmla="*/ 389 w 619"/>
                  <a:gd name="T67" fmla="*/ 829 h 1792"/>
                  <a:gd name="T68" fmla="*/ 353 w 619"/>
                  <a:gd name="T69" fmla="*/ 849 h 1792"/>
                  <a:gd name="T70" fmla="*/ 317 w 619"/>
                  <a:gd name="T71" fmla="*/ 869 h 1792"/>
                  <a:gd name="T72" fmla="*/ 283 w 619"/>
                  <a:gd name="T73" fmla="*/ 886 h 1792"/>
                  <a:gd name="T74" fmla="*/ 254 w 619"/>
                  <a:gd name="T75" fmla="*/ 896 h 1792"/>
                  <a:gd name="T76" fmla="*/ 218 w 619"/>
                  <a:gd name="T77" fmla="*/ 903 h 1792"/>
                  <a:gd name="T78" fmla="*/ 176 w 619"/>
                  <a:gd name="T79" fmla="*/ 908 h 1792"/>
                  <a:gd name="T80" fmla="*/ 133 w 619"/>
                  <a:gd name="T81" fmla="*/ 915 h 1792"/>
                  <a:gd name="T82" fmla="*/ 92 w 619"/>
                  <a:gd name="T83" fmla="*/ 923 h 1792"/>
                  <a:gd name="T84" fmla="*/ 63 w 619"/>
                  <a:gd name="T85" fmla="*/ 934 h 1792"/>
                  <a:gd name="T86" fmla="*/ 50 w 619"/>
                  <a:gd name="T87" fmla="*/ 945 h 1792"/>
                  <a:gd name="T88" fmla="*/ 38 w 619"/>
                  <a:gd name="T89" fmla="*/ 959 h 1792"/>
                  <a:gd name="T90" fmla="*/ 26 w 619"/>
                  <a:gd name="T91" fmla="*/ 976 h 1792"/>
                  <a:gd name="T92" fmla="*/ 15 w 619"/>
                  <a:gd name="T93" fmla="*/ 990 h 1792"/>
                  <a:gd name="T94" fmla="*/ 3 w 619"/>
                  <a:gd name="T95" fmla="*/ 1002 h 1792"/>
                  <a:gd name="T96" fmla="*/ 5 w 619"/>
                  <a:gd name="T97" fmla="*/ 1024 h 1792"/>
                  <a:gd name="T98" fmla="*/ 8 w 619"/>
                  <a:gd name="T99" fmla="*/ 1063 h 1792"/>
                  <a:gd name="T100" fmla="*/ 7 w 619"/>
                  <a:gd name="T101" fmla="*/ 1107 h 1792"/>
                  <a:gd name="T102" fmla="*/ 3 w 619"/>
                  <a:gd name="T103" fmla="*/ 1152 h 1792"/>
                  <a:gd name="T104" fmla="*/ 0 w 619"/>
                  <a:gd name="T105" fmla="*/ 1191 h 1792"/>
                  <a:gd name="T106" fmla="*/ 0 w 619"/>
                  <a:gd name="T107" fmla="*/ 1244 h 1792"/>
                  <a:gd name="T108" fmla="*/ 0 w 619"/>
                  <a:gd name="T109" fmla="*/ 1364 h 1792"/>
                  <a:gd name="T110" fmla="*/ 0 w 619"/>
                  <a:gd name="T111" fmla="*/ 1508 h 1792"/>
                  <a:gd name="T112" fmla="*/ 0 w 619"/>
                  <a:gd name="T113" fmla="*/ 1647 h 1792"/>
                  <a:gd name="T114" fmla="*/ 0 w 619"/>
                  <a:gd name="T115" fmla="*/ 1750 h 1792"/>
                  <a:gd name="T116" fmla="*/ 0 w 619"/>
                  <a:gd name="T117" fmla="*/ 1791 h 179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619"/>
                  <a:gd name="T178" fmla="*/ 0 h 1792"/>
                  <a:gd name="T179" fmla="*/ 619 w 619"/>
                  <a:gd name="T180" fmla="*/ 1792 h 179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619" h="1792">
                    <a:moveTo>
                      <a:pt x="0" y="0"/>
                    </a:moveTo>
                    <a:lnTo>
                      <a:pt x="0" y="1"/>
                    </a:lnTo>
                    <a:lnTo>
                      <a:pt x="5" y="1"/>
                    </a:lnTo>
                    <a:lnTo>
                      <a:pt x="12" y="2"/>
                    </a:lnTo>
                    <a:lnTo>
                      <a:pt x="22" y="2"/>
                    </a:lnTo>
                    <a:lnTo>
                      <a:pt x="32" y="4"/>
                    </a:lnTo>
                    <a:lnTo>
                      <a:pt x="45" y="5"/>
                    </a:lnTo>
                    <a:lnTo>
                      <a:pt x="59" y="7"/>
                    </a:lnTo>
                    <a:lnTo>
                      <a:pt x="74" y="7"/>
                    </a:lnTo>
                    <a:lnTo>
                      <a:pt x="88" y="9"/>
                    </a:lnTo>
                    <a:lnTo>
                      <a:pt x="103" y="11"/>
                    </a:lnTo>
                    <a:lnTo>
                      <a:pt x="119" y="13"/>
                    </a:lnTo>
                    <a:lnTo>
                      <a:pt x="134" y="14"/>
                    </a:lnTo>
                    <a:lnTo>
                      <a:pt x="147" y="16"/>
                    </a:lnTo>
                    <a:lnTo>
                      <a:pt x="160" y="18"/>
                    </a:lnTo>
                    <a:lnTo>
                      <a:pt x="171" y="19"/>
                    </a:lnTo>
                    <a:lnTo>
                      <a:pt x="181" y="21"/>
                    </a:lnTo>
                    <a:lnTo>
                      <a:pt x="189" y="24"/>
                    </a:lnTo>
                    <a:lnTo>
                      <a:pt x="197" y="26"/>
                    </a:lnTo>
                    <a:lnTo>
                      <a:pt x="207" y="29"/>
                    </a:lnTo>
                    <a:lnTo>
                      <a:pt x="217" y="32"/>
                    </a:lnTo>
                    <a:lnTo>
                      <a:pt x="227" y="35"/>
                    </a:lnTo>
                    <a:lnTo>
                      <a:pt x="239" y="39"/>
                    </a:lnTo>
                    <a:lnTo>
                      <a:pt x="250" y="42"/>
                    </a:lnTo>
                    <a:lnTo>
                      <a:pt x="262" y="46"/>
                    </a:lnTo>
                    <a:lnTo>
                      <a:pt x="272" y="51"/>
                    </a:lnTo>
                    <a:lnTo>
                      <a:pt x="284" y="54"/>
                    </a:lnTo>
                    <a:lnTo>
                      <a:pt x="294" y="58"/>
                    </a:lnTo>
                    <a:lnTo>
                      <a:pt x="305" y="62"/>
                    </a:lnTo>
                    <a:lnTo>
                      <a:pt x="315" y="67"/>
                    </a:lnTo>
                    <a:lnTo>
                      <a:pt x="324" y="70"/>
                    </a:lnTo>
                    <a:lnTo>
                      <a:pt x="333" y="74"/>
                    </a:lnTo>
                    <a:lnTo>
                      <a:pt x="341" y="77"/>
                    </a:lnTo>
                    <a:lnTo>
                      <a:pt x="350" y="83"/>
                    </a:lnTo>
                    <a:lnTo>
                      <a:pt x="359" y="88"/>
                    </a:lnTo>
                    <a:lnTo>
                      <a:pt x="369" y="94"/>
                    </a:lnTo>
                    <a:lnTo>
                      <a:pt x="381" y="100"/>
                    </a:lnTo>
                    <a:lnTo>
                      <a:pt x="392" y="108"/>
                    </a:lnTo>
                    <a:lnTo>
                      <a:pt x="404" y="116"/>
                    </a:lnTo>
                    <a:lnTo>
                      <a:pt x="416" y="124"/>
                    </a:lnTo>
                    <a:lnTo>
                      <a:pt x="428" y="131"/>
                    </a:lnTo>
                    <a:lnTo>
                      <a:pt x="439" y="140"/>
                    </a:lnTo>
                    <a:lnTo>
                      <a:pt x="451" y="148"/>
                    </a:lnTo>
                    <a:lnTo>
                      <a:pt x="461" y="157"/>
                    </a:lnTo>
                    <a:lnTo>
                      <a:pt x="473" y="165"/>
                    </a:lnTo>
                    <a:lnTo>
                      <a:pt x="482" y="174"/>
                    </a:lnTo>
                    <a:lnTo>
                      <a:pt x="492" y="181"/>
                    </a:lnTo>
                    <a:lnTo>
                      <a:pt x="500" y="189"/>
                    </a:lnTo>
                    <a:lnTo>
                      <a:pt x="508" y="195"/>
                    </a:lnTo>
                    <a:lnTo>
                      <a:pt x="514" y="204"/>
                    </a:lnTo>
                    <a:lnTo>
                      <a:pt x="521" y="212"/>
                    </a:lnTo>
                    <a:lnTo>
                      <a:pt x="527" y="221"/>
                    </a:lnTo>
                    <a:lnTo>
                      <a:pt x="536" y="232"/>
                    </a:lnTo>
                    <a:lnTo>
                      <a:pt x="543" y="243"/>
                    </a:lnTo>
                    <a:lnTo>
                      <a:pt x="551" y="254"/>
                    </a:lnTo>
                    <a:lnTo>
                      <a:pt x="560" y="266"/>
                    </a:lnTo>
                    <a:lnTo>
                      <a:pt x="568" y="278"/>
                    </a:lnTo>
                    <a:lnTo>
                      <a:pt x="575" y="291"/>
                    </a:lnTo>
                    <a:lnTo>
                      <a:pt x="582" y="303"/>
                    </a:lnTo>
                    <a:lnTo>
                      <a:pt x="589" y="316"/>
                    </a:lnTo>
                    <a:lnTo>
                      <a:pt x="595" y="327"/>
                    </a:lnTo>
                    <a:lnTo>
                      <a:pt x="600" y="339"/>
                    </a:lnTo>
                    <a:lnTo>
                      <a:pt x="605" y="350"/>
                    </a:lnTo>
                    <a:lnTo>
                      <a:pt x="609" y="360"/>
                    </a:lnTo>
                    <a:lnTo>
                      <a:pt x="612" y="369"/>
                    </a:lnTo>
                    <a:lnTo>
                      <a:pt x="614" y="383"/>
                    </a:lnTo>
                    <a:lnTo>
                      <a:pt x="616" y="397"/>
                    </a:lnTo>
                    <a:lnTo>
                      <a:pt x="617" y="414"/>
                    </a:lnTo>
                    <a:lnTo>
                      <a:pt x="618" y="430"/>
                    </a:lnTo>
                    <a:lnTo>
                      <a:pt x="618" y="448"/>
                    </a:lnTo>
                    <a:lnTo>
                      <a:pt x="618" y="466"/>
                    </a:lnTo>
                    <a:lnTo>
                      <a:pt x="617" y="485"/>
                    </a:lnTo>
                    <a:lnTo>
                      <a:pt x="617" y="504"/>
                    </a:lnTo>
                    <a:lnTo>
                      <a:pt x="614" y="523"/>
                    </a:lnTo>
                    <a:lnTo>
                      <a:pt x="613" y="542"/>
                    </a:lnTo>
                    <a:lnTo>
                      <a:pt x="609" y="560"/>
                    </a:lnTo>
                    <a:lnTo>
                      <a:pt x="607" y="577"/>
                    </a:lnTo>
                    <a:lnTo>
                      <a:pt x="603" y="593"/>
                    </a:lnTo>
                    <a:lnTo>
                      <a:pt x="600" y="608"/>
                    </a:lnTo>
                    <a:lnTo>
                      <a:pt x="595" y="622"/>
                    </a:lnTo>
                    <a:lnTo>
                      <a:pt x="592" y="634"/>
                    </a:lnTo>
                    <a:lnTo>
                      <a:pt x="586" y="645"/>
                    </a:lnTo>
                    <a:lnTo>
                      <a:pt x="580" y="655"/>
                    </a:lnTo>
                    <a:lnTo>
                      <a:pt x="572" y="666"/>
                    </a:lnTo>
                    <a:lnTo>
                      <a:pt x="564" y="676"/>
                    </a:lnTo>
                    <a:lnTo>
                      <a:pt x="554" y="688"/>
                    </a:lnTo>
                    <a:lnTo>
                      <a:pt x="544" y="699"/>
                    </a:lnTo>
                    <a:lnTo>
                      <a:pt x="532" y="711"/>
                    </a:lnTo>
                    <a:lnTo>
                      <a:pt x="522" y="721"/>
                    </a:lnTo>
                    <a:lnTo>
                      <a:pt x="511" y="732"/>
                    </a:lnTo>
                    <a:lnTo>
                      <a:pt x="499" y="743"/>
                    </a:lnTo>
                    <a:lnTo>
                      <a:pt x="487" y="754"/>
                    </a:lnTo>
                    <a:lnTo>
                      <a:pt x="477" y="763"/>
                    </a:lnTo>
                    <a:lnTo>
                      <a:pt x="466" y="773"/>
                    </a:lnTo>
                    <a:lnTo>
                      <a:pt x="456" y="781"/>
                    </a:lnTo>
                    <a:lnTo>
                      <a:pt x="446" y="788"/>
                    </a:lnTo>
                    <a:lnTo>
                      <a:pt x="438" y="795"/>
                    </a:lnTo>
                    <a:lnTo>
                      <a:pt x="430" y="801"/>
                    </a:lnTo>
                    <a:lnTo>
                      <a:pt x="421" y="807"/>
                    </a:lnTo>
                    <a:lnTo>
                      <a:pt x="410" y="814"/>
                    </a:lnTo>
                    <a:lnTo>
                      <a:pt x="400" y="821"/>
                    </a:lnTo>
                    <a:lnTo>
                      <a:pt x="389" y="829"/>
                    </a:lnTo>
                    <a:lnTo>
                      <a:pt x="377" y="835"/>
                    </a:lnTo>
                    <a:lnTo>
                      <a:pt x="365" y="842"/>
                    </a:lnTo>
                    <a:lnTo>
                      <a:pt x="353" y="849"/>
                    </a:lnTo>
                    <a:lnTo>
                      <a:pt x="340" y="856"/>
                    </a:lnTo>
                    <a:lnTo>
                      <a:pt x="328" y="863"/>
                    </a:lnTo>
                    <a:lnTo>
                      <a:pt x="317" y="869"/>
                    </a:lnTo>
                    <a:lnTo>
                      <a:pt x="305" y="875"/>
                    </a:lnTo>
                    <a:lnTo>
                      <a:pt x="293" y="881"/>
                    </a:lnTo>
                    <a:lnTo>
                      <a:pt x="283" y="886"/>
                    </a:lnTo>
                    <a:lnTo>
                      <a:pt x="273" y="889"/>
                    </a:lnTo>
                    <a:lnTo>
                      <a:pt x="265" y="892"/>
                    </a:lnTo>
                    <a:lnTo>
                      <a:pt x="254" y="896"/>
                    </a:lnTo>
                    <a:lnTo>
                      <a:pt x="244" y="898"/>
                    </a:lnTo>
                    <a:lnTo>
                      <a:pt x="231" y="901"/>
                    </a:lnTo>
                    <a:lnTo>
                      <a:pt x="218" y="903"/>
                    </a:lnTo>
                    <a:lnTo>
                      <a:pt x="204" y="905"/>
                    </a:lnTo>
                    <a:lnTo>
                      <a:pt x="191" y="907"/>
                    </a:lnTo>
                    <a:lnTo>
                      <a:pt x="176" y="908"/>
                    </a:lnTo>
                    <a:lnTo>
                      <a:pt x="162" y="910"/>
                    </a:lnTo>
                    <a:lnTo>
                      <a:pt x="147" y="913"/>
                    </a:lnTo>
                    <a:lnTo>
                      <a:pt x="133" y="915"/>
                    </a:lnTo>
                    <a:lnTo>
                      <a:pt x="119" y="918"/>
                    </a:lnTo>
                    <a:lnTo>
                      <a:pt x="106" y="920"/>
                    </a:lnTo>
                    <a:lnTo>
                      <a:pt x="92" y="923"/>
                    </a:lnTo>
                    <a:lnTo>
                      <a:pt x="81" y="926"/>
                    </a:lnTo>
                    <a:lnTo>
                      <a:pt x="70" y="930"/>
                    </a:lnTo>
                    <a:lnTo>
                      <a:pt x="63" y="934"/>
                    </a:lnTo>
                    <a:lnTo>
                      <a:pt x="58" y="937"/>
                    </a:lnTo>
                    <a:lnTo>
                      <a:pt x="54" y="940"/>
                    </a:lnTo>
                    <a:lnTo>
                      <a:pt x="50" y="945"/>
                    </a:lnTo>
                    <a:lnTo>
                      <a:pt x="46" y="949"/>
                    </a:lnTo>
                    <a:lnTo>
                      <a:pt x="41" y="954"/>
                    </a:lnTo>
                    <a:lnTo>
                      <a:pt x="38" y="959"/>
                    </a:lnTo>
                    <a:lnTo>
                      <a:pt x="35" y="964"/>
                    </a:lnTo>
                    <a:lnTo>
                      <a:pt x="31" y="969"/>
                    </a:lnTo>
                    <a:lnTo>
                      <a:pt x="26" y="976"/>
                    </a:lnTo>
                    <a:lnTo>
                      <a:pt x="23" y="981"/>
                    </a:lnTo>
                    <a:lnTo>
                      <a:pt x="18" y="986"/>
                    </a:lnTo>
                    <a:lnTo>
                      <a:pt x="15" y="990"/>
                    </a:lnTo>
                    <a:lnTo>
                      <a:pt x="10" y="995"/>
                    </a:lnTo>
                    <a:lnTo>
                      <a:pt x="7" y="999"/>
                    </a:lnTo>
                    <a:lnTo>
                      <a:pt x="3" y="1002"/>
                    </a:lnTo>
                    <a:lnTo>
                      <a:pt x="0" y="1003"/>
                    </a:lnTo>
                    <a:lnTo>
                      <a:pt x="2" y="1014"/>
                    </a:lnTo>
                    <a:lnTo>
                      <a:pt x="5" y="1024"/>
                    </a:lnTo>
                    <a:lnTo>
                      <a:pt x="6" y="1037"/>
                    </a:lnTo>
                    <a:lnTo>
                      <a:pt x="8" y="1049"/>
                    </a:lnTo>
                    <a:lnTo>
                      <a:pt x="8" y="1063"/>
                    </a:lnTo>
                    <a:lnTo>
                      <a:pt x="8" y="1077"/>
                    </a:lnTo>
                    <a:lnTo>
                      <a:pt x="7" y="1093"/>
                    </a:lnTo>
                    <a:lnTo>
                      <a:pt x="7" y="1107"/>
                    </a:lnTo>
                    <a:lnTo>
                      <a:pt x="5" y="1122"/>
                    </a:lnTo>
                    <a:lnTo>
                      <a:pt x="4" y="1137"/>
                    </a:lnTo>
                    <a:lnTo>
                      <a:pt x="3" y="1152"/>
                    </a:lnTo>
                    <a:lnTo>
                      <a:pt x="2" y="1165"/>
                    </a:lnTo>
                    <a:lnTo>
                      <a:pt x="0" y="1179"/>
                    </a:lnTo>
                    <a:lnTo>
                      <a:pt x="0" y="1191"/>
                    </a:lnTo>
                    <a:lnTo>
                      <a:pt x="0" y="1203"/>
                    </a:lnTo>
                    <a:lnTo>
                      <a:pt x="0" y="1212"/>
                    </a:lnTo>
                    <a:lnTo>
                      <a:pt x="0" y="1244"/>
                    </a:lnTo>
                    <a:lnTo>
                      <a:pt x="0" y="1279"/>
                    </a:lnTo>
                    <a:lnTo>
                      <a:pt x="0" y="1321"/>
                    </a:lnTo>
                    <a:lnTo>
                      <a:pt x="0" y="1364"/>
                    </a:lnTo>
                    <a:lnTo>
                      <a:pt x="0" y="1411"/>
                    </a:lnTo>
                    <a:lnTo>
                      <a:pt x="0" y="1459"/>
                    </a:lnTo>
                    <a:lnTo>
                      <a:pt x="0" y="1508"/>
                    </a:lnTo>
                    <a:lnTo>
                      <a:pt x="0" y="1556"/>
                    </a:lnTo>
                    <a:lnTo>
                      <a:pt x="0" y="1603"/>
                    </a:lnTo>
                    <a:lnTo>
                      <a:pt x="0" y="1647"/>
                    </a:lnTo>
                    <a:lnTo>
                      <a:pt x="0" y="1687"/>
                    </a:lnTo>
                    <a:lnTo>
                      <a:pt x="0" y="1721"/>
                    </a:lnTo>
                    <a:lnTo>
                      <a:pt x="0" y="1750"/>
                    </a:lnTo>
                    <a:lnTo>
                      <a:pt x="0" y="1772"/>
                    </a:lnTo>
                    <a:lnTo>
                      <a:pt x="0" y="1786"/>
                    </a:lnTo>
                    <a:lnTo>
                      <a:pt x="0" y="1791"/>
                    </a:lnTo>
                  </a:path>
                </a:pathLst>
              </a:custGeom>
              <a:noFill/>
              <a:ln w="1875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27" name="Freeform 11"/>
              <p:cNvSpPr>
                <a:spLocks/>
              </p:cNvSpPr>
              <p:nvPr/>
            </p:nvSpPr>
            <p:spPr bwMode="auto">
              <a:xfrm>
                <a:off x="2480" y="3165"/>
                <a:ext cx="932" cy="447"/>
              </a:xfrm>
              <a:custGeom>
                <a:avLst/>
                <a:gdLst>
                  <a:gd name="T0" fmla="*/ 9 w 932"/>
                  <a:gd name="T1" fmla="*/ 211 h 447"/>
                  <a:gd name="T2" fmla="*/ 18 w 932"/>
                  <a:gd name="T3" fmla="*/ 233 h 447"/>
                  <a:gd name="T4" fmla="*/ 33 w 932"/>
                  <a:gd name="T5" fmla="*/ 265 h 447"/>
                  <a:gd name="T6" fmla="*/ 46 w 932"/>
                  <a:gd name="T7" fmla="*/ 302 h 447"/>
                  <a:gd name="T8" fmla="*/ 55 w 932"/>
                  <a:gd name="T9" fmla="*/ 335 h 447"/>
                  <a:gd name="T10" fmla="*/ 55 w 932"/>
                  <a:gd name="T11" fmla="*/ 357 h 447"/>
                  <a:gd name="T12" fmla="*/ 47 w 932"/>
                  <a:gd name="T13" fmla="*/ 369 h 447"/>
                  <a:gd name="T14" fmla="*/ 35 w 932"/>
                  <a:gd name="T15" fmla="*/ 385 h 447"/>
                  <a:gd name="T16" fmla="*/ 23 w 932"/>
                  <a:gd name="T17" fmla="*/ 399 h 447"/>
                  <a:gd name="T18" fmla="*/ 14 w 932"/>
                  <a:gd name="T19" fmla="*/ 412 h 447"/>
                  <a:gd name="T20" fmla="*/ 14 w 932"/>
                  <a:gd name="T21" fmla="*/ 421 h 447"/>
                  <a:gd name="T22" fmla="*/ 50 w 932"/>
                  <a:gd name="T23" fmla="*/ 443 h 447"/>
                  <a:gd name="T24" fmla="*/ 113 w 932"/>
                  <a:gd name="T25" fmla="*/ 445 h 447"/>
                  <a:gd name="T26" fmla="*/ 188 w 932"/>
                  <a:gd name="T27" fmla="*/ 435 h 447"/>
                  <a:gd name="T28" fmla="*/ 266 w 932"/>
                  <a:gd name="T29" fmla="*/ 419 h 447"/>
                  <a:gd name="T30" fmla="*/ 331 w 932"/>
                  <a:gd name="T31" fmla="*/ 405 h 447"/>
                  <a:gd name="T32" fmla="*/ 413 w 932"/>
                  <a:gd name="T33" fmla="*/ 390 h 447"/>
                  <a:gd name="T34" fmla="*/ 534 w 932"/>
                  <a:gd name="T35" fmla="*/ 370 h 447"/>
                  <a:gd name="T36" fmla="*/ 668 w 932"/>
                  <a:gd name="T37" fmla="*/ 343 h 447"/>
                  <a:gd name="T38" fmla="*/ 791 w 932"/>
                  <a:gd name="T39" fmla="*/ 306 h 447"/>
                  <a:gd name="T40" fmla="*/ 887 w 932"/>
                  <a:gd name="T41" fmla="*/ 252 h 447"/>
                  <a:gd name="T42" fmla="*/ 928 w 932"/>
                  <a:gd name="T43" fmla="*/ 196 h 447"/>
                  <a:gd name="T44" fmla="*/ 930 w 932"/>
                  <a:gd name="T45" fmla="*/ 160 h 447"/>
                  <a:gd name="T46" fmla="*/ 919 w 932"/>
                  <a:gd name="T47" fmla="*/ 116 h 447"/>
                  <a:gd name="T48" fmla="*/ 903 w 932"/>
                  <a:gd name="T49" fmla="*/ 73 h 447"/>
                  <a:gd name="T50" fmla="*/ 880 w 932"/>
                  <a:gd name="T51" fmla="*/ 36 h 447"/>
                  <a:gd name="T52" fmla="*/ 856 w 932"/>
                  <a:gd name="T53" fmla="*/ 11 h 447"/>
                  <a:gd name="T54" fmla="*/ 792 w 932"/>
                  <a:gd name="T55" fmla="*/ 0 h 447"/>
                  <a:gd name="T56" fmla="*/ 713 w 932"/>
                  <a:gd name="T57" fmla="*/ 13 h 447"/>
                  <a:gd name="T58" fmla="*/ 624 w 932"/>
                  <a:gd name="T59" fmla="*/ 41 h 447"/>
                  <a:gd name="T60" fmla="*/ 539 w 932"/>
                  <a:gd name="T61" fmla="*/ 71 h 447"/>
                  <a:gd name="T62" fmla="*/ 465 w 932"/>
                  <a:gd name="T63" fmla="*/ 97 h 447"/>
                  <a:gd name="T64" fmla="*/ 419 w 932"/>
                  <a:gd name="T65" fmla="*/ 107 h 447"/>
                  <a:gd name="T66" fmla="*/ 372 w 932"/>
                  <a:gd name="T67" fmla="*/ 117 h 447"/>
                  <a:gd name="T68" fmla="*/ 320 w 932"/>
                  <a:gd name="T69" fmla="*/ 127 h 447"/>
                  <a:gd name="T70" fmla="*/ 268 w 932"/>
                  <a:gd name="T71" fmla="*/ 137 h 447"/>
                  <a:gd name="T72" fmla="*/ 221 w 932"/>
                  <a:gd name="T73" fmla="*/ 146 h 447"/>
                  <a:gd name="T74" fmla="*/ 184 w 932"/>
                  <a:gd name="T75" fmla="*/ 153 h 447"/>
                  <a:gd name="T76" fmla="*/ 144 w 932"/>
                  <a:gd name="T77" fmla="*/ 158 h 447"/>
                  <a:gd name="T78" fmla="*/ 94 w 932"/>
                  <a:gd name="T79" fmla="*/ 165 h 447"/>
                  <a:gd name="T80" fmla="*/ 48 w 932"/>
                  <a:gd name="T81" fmla="*/ 171 h 447"/>
                  <a:gd name="T82" fmla="*/ 13 w 932"/>
                  <a:gd name="T83" fmla="*/ 176 h 447"/>
                  <a:gd name="T84" fmla="*/ 0 w 932"/>
                  <a:gd name="T85" fmla="*/ 178 h 44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32"/>
                  <a:gd name="T130" fmla="*/ 0 h 447"/>
                  <a:gd name="T131" fmla="*/ 932 w 932"/>
                  <a:gd name="T132" fmla="*/ 447 h 44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32" h="447">
                    <a:moveTo>
                      <a:pt x="8" y="205"/>
                    </a:moveTo>
                    <a:lnTo>
                      <a:pt x="8" y="207"/>
                    </a:lnTo>
                    <a:lnTo>
                      <a:pt x="9" y="211"/>
                    </a:lnTo>
                    <a:lnTo>
                      <a:pt x="12" y="217"/>
                    </a:lnTo>
                    <a:lnTo>
                      <a:pt x="15" y="224"/>
                    </a:lnTo>
                    <a:lnTo>
                      <a:pt x="18" y="233"/>
                    </a:lnTo>
                    <a:lnTo>
                      <a:pt x="23" y="243"/>
                    </a:lnTo>
                    <a:lnTo>
                      <a:pt x="28" y="254"/>
                    </a:lnTo>
                    <a:lnTo>
                      <a:pt x="33" y="265"/>
                    </a:lnTo>
                    <a:lnTo>
                      <a:pt x="37" y="278"/>
                    </a:lnTo>
                    <a:lnTo>
                      <a:pt x="42" y="290"/>
                    </a:lnTo>
                    <a:lnTo>
                      <a:pt x="46" y="302"/>
                    </a:lnTo>
                    <a:lnTo>
                      <a:pt x="50" y="314"/>
                    </a:lnTo>
                    <a:lnTo>
                      <a:pt x="52" y="325"/>
                    </a:lnTo>
                    <a:lnTo>
                      <a:pt x="55" y="335"/>
                    </a:lnTo>
                    <a:lnTo>
                      <a:pt x="56" y="344"/>
                    </a:lnTo>
                    <a:lnTo>
                      <a:pt x="56" y="352"/>
                    </a:lnTo>
                    <a:lnTo>
                      <a:pt x="55" y="357"/>
                    </a:lnTo>
                    <a:lnTo>
                      <a:pt x="53" y="360"/>
                    </a:lnTo>
                    <a:lnTo>
                      <a:pt x="50" y="366"/>
                    </a:lnTo>
                    <a:lnTo>
                      <a:pt x="47" y="369"/>
                    </a:lnTo>
                    <a:lnTo>
                      <a:pt x="43" y="374"/>
                    </a:lnTo>
                    <a:lnTo>
                      <a:pt x="40" y="380"/>
                    </a:lnTo>
                    <a:lnTo>
                      <a:pt x="35" y="385"/>
                    </a:lnTo>
                    <a:lnTo>
                      <a:pt x="32" y="389"/>
                    </a:lnTo>
                    <a:lnTo>
                      <a:pt x="27" y="394"/>
                    </a:lnTo>
                    <a:lnTo>
                      <a:pt x="23" y="399"/>
                    </a:lnTo>
                    <a:lnTo>
                      <a:pt x="20" y="404"/>
                    </a:lnTo>
                    <a:lnTo>
                      <a:pt x="17" y="408"/>
                    </a:lnTo>
                    <a:lnTo>
                      <a:pt x="14" y="412"/>
                    </a:lnTo>
                    <a:lnTo>
                      <a:pt x="13" y="415"/>
                    </a:lnTo>
                    <a:lnTo>
                      <a:pt x="13" y="419"/>
                    </a:lnTo>
                    <a:lnTo>
                      <a:pt x="14" y="421"/>
                    </a:lnTo>
                    <a:lnTo>
                      <a:pt x="22" y="431"/>
                    </a:lnTo>
                    <a:lnTo>
                      <a:pt x="34" y="438"/>
                    </a:lnTo>
                    <a:lnTo>
                      <a:pt x="50" y="443"/>
                    </a:lnTo>
                    <a:lnTo>
                      <a:pt x="69" y="445"/>
                    </a:lnTo>
                    <a:lnTo>
                      <a:pt x="90" y="446"/>
                    </a:lnTo>
                    <a:lnTo>
                      <a:pt x="113" y="445"/>
                    </a:lnTo>
                    <a:lnTo>
                      <a:pt x="137" y="443"/>
                    </a:lnTo>
                    <a:lnTo>
                      <a:pt x="163" y="439"/>
                    </a:lnTo>
                    <a:lnTo>
                      <a:pt x="188" y="435"/>
                    </a:lnTo>
                    <a:lnTo>
                      <a:pt x="215" y="430"/>
                    </a:lnTo>
                    <a:lnTo>
                      <a:pt x="240" y="425"/>
                    </a:lnTo>
                    <a:lnTo>
                      <a:pt x="266" y="419"/>
                    </a:lnTo>
                    <a:lnTo>
                      <a:pt x="289" y="414"/>
                    </a:lnTo>
                    <a:lnTo>
                      <a:pt x="311" y="409"/>
                    </a:lnTo>
                    <a:lnTo>
                      <a:pt x="331" y="405"/>
                    </a:lnTo>
                    <a:lnTo>
                      <a:pt x="348" y="400"/>
                    </a:lnTo>
                    <a:lnTo>
                      <a:pt x="378" y="395"/>
                    </a:lnTo>
                    <a:lnTo>
                      <a:pt x="413" y="390"/>
                    </a:lnTo>
                    <a:lnTo>
                      <a:pt x="450" y="383"/>
                    </a:lnTo>
                    <a:lnTo>
                      <a:pt x="491" y="377"/>
                    </a:lnTo>
                    <a:lnTo>
                      <a:pt x="534" y="370"/>
                    </a:lnTo>
                    <a:lnTo>
                      <a:pt x="578" y="362"/>
                    </a:lnTo>
                    <a:lnTo>
                      <a:pt x="622" y="354"/>
                    </a:lnTo>
                    <a:lnTo>
                      <a:pt x="668" y="343"/>
                    </a:lnTo>
                    <a:lnTo>
                      <a:pt x="710" y="333"/>
                    </a:lnTo>
                    <a:lnTo>
                      <a:pt x="752" y="320"/>
                    </a:lnTo>
                    <a:lnTo>
                      <a:pt x="791" y="306"/>
                    </a:lnTo>
                    <a:lnTo>
                      <a:pt x="828" y="290"/>
                    </a:lnTo>
                    <a:lnTo>
                      <a:pt x="860" y="272"/>
                    </a:lnTo>
                    <a:lnTo>
                      <a:pt x="887" y="252"/>
                    </a:lnTo>
                    <a:lnTo>
                      <a:pt x="909" y="231"/>
                    </a:lnTo>
                    <a:lnTo>
                      <a:pt x="926" y="205"/>
                    </a:lnTo>
                    <a:lnTo>
                      <a:pt x="928" y="196"/>
                    </a:lnTo>
                    <a:lnTo>
                      <a:pt x="931" y="186"/>
                    </a:lnTo>
                    <a:lnTo>
                      <a:pt x="931" y="174"/>
                    </a:lnTo>
                    <a:lnTo>
                      <a:pt x="930" y="160"/>
                    </a:lnTo>
                    <a:lnTo>
                      <a:pt x="927" y="146"/>
                    </a:lnTo>
                    <a:lnTo>
                      <a:pt x="924" y="131"/>
                    </a:lnTo>
                    <a:lnTo>
                      <a:pt x="919" y="116"/>
                    </a:lnTo>
                    <a:lnTo>
                      <a:pt x="916" y="101"/>
                    </a:lnTo>
                    <a:lnTo>
                      <a:pt x="909" y="87"/>
                    </a:lnTo>
                    <a:lnTo>
                      <a:pt x="903" y="73"/>
                    </a:lnTo>
                    <a:lnTo>
                      <a:pt x="895" y="59"/>
                    </a:lnTo>
                    <a:lnTo>
                      <a:pt x="888" y="46"/>
                    </a:lnTo>
                    <a:lnTo>
                      <a:pt x="880" y="36"/>
                    </a:lnTo>
                    <a:lnTo>
                      <a:pt x="872" y="25"/>
                    </a:lnTo>
                    <a:lnTo>
                      <a:pt x="864" y="18"/>
                    </a:lnTo>
                    <a:lnTo>
                      <a:pt x="856" y="11"/>
                    </a:lnTo>
                    <a:lnTo>
                      <a:pt x="837" y="4"/>
                    </a:lnTo>
                    <a:lnTo>
                      <a:pt x="816" y="0"/>
                    </a:lnTo>
                    <a:lnTo>
                      <a:pt x="792" y="0"/>
                    </a:lnTo>
                    <a:lnTo>
                      <a:pt x="767" y="1"/>
                    </a:lnTo>
                    <a:lnTo>
                      <a:pt x="740" y="6"/>
                    </a:lnTo>
                    <a:lnTo>
                      <a:pt x="713" y="13"/>
                    </a:lnTo>
                    <a:lnTo>
                      <a:pt x="683" y="21"/>
                    </a:lnTo>
                    <a:lnTo>
                      <a:pt x="654" y="29"/>
                    </a:lnTo>
                    <a:lnTo>
                      <a:pt x="624" y="41"/>
                    </a:lnTo>
                    <a:lnTo>
                      <a:pt x="595" y="51"/>
                    </a:lnTo>
                    <a:lnTo>
                      <a:pt x="566" y="61"/>
                    </a:lnTo>
                    <a:lnTo>
                      <a:pt x="539" y="71"/>
                    </a:lnTo>
                    <a:lnTo>
                      <a:pt x="512" y="81"/>
                    </a:lnTo>
                    <a:lnTo>
                      <a:pt x="488" y="90"/>
                    </a:lnTo>
                    <a:lnTo>
                      <a:pt x="465" y="97"/>
                    </a:lnTo>
                    <a:lnTo>
                      <a:pt x="445" y="101"/>
                    </a:lnTo>
                    <a:lnTo>
                      <a:pt x="433" y="104"/>
                    </a:lnTo>
                    <a:lnTo>
                      <a:pt x="419" y="107"/>
                    </a:lnTo>
                    <a:lnTo>
                      <a:pt x="404" y="111"/>
                    </a:lnTo>
                    <a:lnTo>
                      <a:pt x="389" y="113"/>
                    </a:lnTo>
                    <a:lnTo>
                      <a:pt x="372" y="117"/>
                    </a:lnTo>
                    <a:lnTo>
                      <a:pt x="355" y="120"/>
                    </a:lnTo>
                    <a:lnTo>
                      <a:pt x="337" y="123"/>
                    </a:lnTo>
                    <a:lnTo>
                      <a:pt x="320" y="127"/>
                    </a:lnTo>
                    <a:lnTo>
                      <a:pt x="302" y="131"/>
                    </a:lnTo>
                    <a:lnTo>
                      <a:pt x="285" y="134"/>
                    </a:lnTo>
                    <a:lnTo>
                      <a:pt x="268" y="137"/>
                    </a:lnTo>
                    <a:lnTo>
                      <a:pt x="252" y="141"/>
                    </a:lnTo>
                    <a:lnTo>
                      <a:pt x="235" y="144"/>
                    </a:lnTo>
                    <a:lnTo>
                      <a:pt x="221" y="146"/>
                    </a:lnTo>
                    <a:lnTo>
                      <a:pt x="207" y="149"/>
                    </a:lnTo>
                    <a:lnTo>
                      <a:pt x="195" y="150"/>
                    </a:lnTo>
                    <a:lnTo>
                      <a:pt x="184" y="153"/>
                    </a:lnTo>
                    <a:lnTo>
                      <a:pt x="172" y="155"/>
                    </a:lnTo>
                    <a:lnTo>
                      <a:pt x="158" y="156"/>
                    </a:lnTo>
                    <a:lnTo>
                      <a:pt x="144" y="158"/>
                    </a:lnTo>
                    <a:lnTo>
                      <a:pt x="127" y="161"/>
                    </a:lnTo>
                    <a:lnTo>
                      <a:pt x="111" y="163"/>
                    </a:lnTo>
                    <a:lnTo>
                      <a:pt x="94" y="165"/>
                    </a:lnTo>
                    <a:lnTo>
                      <a:pt x="79" y="167"/>
                    </a:lnTo>
                    <a:lnTo>
                      <a:pt x="63" y="170"/>
                    </a:lnTo>
                    <a:lnTo>
                      <a:pt x="48" y="171"/>
                    </a:lnTo>
                    <a:lnTo>
                      <a:pt x="34" y="173"/>
                    </a:lnTo>
                    <a:lnTo>
                      <a:pt x="23" y="175"/>
                    </a:lnTo>
                    <a:lnTo>
                      <a:pt x="13" y="176"/>
                    </a:lnTo>
                    <a:lnTo>
                      <a:pt x="7" y="177"/>
                    </a:lnTo>
                    <a:lnTo>
                      <a:pt x="2" y="178"/>
                    </a:lnTo>
                    <a:lnTo>
                      <a:pt x="0" y="178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28" name="Line 12"/>
              <p:cNvSpPr>
                <a:spLocks noChangeShapeType="1"/>
              </p:cNvSpPr>
              <p:nvPr/>
            </p:nvSpPr>
            <p:spPr bwMode="auto">
              <a:xfrm flipH="1" flipV="1">
                <a:off x="2479" y="3344"/>
                <a:ext cx="6" cy="25"/>
              </a:xfrm>
              <a:prstGeom prst="line">
                <a:avLst/>
              </a:pr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29" name="Freeform 13"/>
              <p:cNvSpPr>
                <a:spLocks/>
              </p:cNvSpPr>
              <p:nvPr/>
            </p:nvSpPr>
            <p:spPr bwMode="auto">
              <a:xfrm>
                <a:off x="2500" y="3187"/>
                <a:ext cx="850" cy="212"/>
              </a:xfrm>
              <a:custGeom>
                <a:avLst/>
                <a:gdLst>
                  <a:gd name="T0" fmla="*/ 0 w 850"/>
                  <a:gd name="T1" fmla="*/ 211 h 212"/>
                  <a:gd name="T2" fmla="*/ 0 w 850"/>
                  <a:gd name="T3" fmla="*/ 211 h 212"/>
                  <a:gd name="T4" fmla="*/ 0 w 850"/>
                  <a:gd name="T5" fmla="*/ 211 h 212"/>
                  <a:gd name="T6" fmla="*/ 0 w 850"/>
                  <a:gd name="T7" fmla="*/ 211 h 212"/>
                  <a:gd name="T8" fmla="*/ 1 w 850"/>
                  <a:gd name="T9" fmla="*/ 211 h 212"/>
                  <a:gd name="T10" fmla="*/ 1 w 850"/>
                  <a:gd name="T11" fmla="*/ 211 h 212"/>
                  <a:gd name="T12" fmla="*/ 1 w 850"/>
                  <a:gd name="T13" fmla="*/ 211 h 212"/>
                  <a:gd name="T14" fmla="*/ 1 w 850"/>
                  <a:gd name="T15" fmla="*/ 211 h 212"/>
                  <a:gd name="T16" fmla="*/ 14 w 850"/>
                  <a:gd name="T17" fmla="*/ 211 h 212"/>
                  <a:gd name="T18" fmla="*/ 42 w 850"/>
                  <a:gd name="T19" fmla="*/ 209 h 212"/>
                  <a:gd name="T20" fmla="*/ 76 w 850"/>
                  <a:gd name="T21" fmla="*/ 205 h 212"/>
                  <a:gd name="T22" fmla="*/ 111 w 850"/>
                  <a:gd name="T23" fmla="*/ 201 h 212"/>
                  <a:gd name="T24" fmla="*/ 146 w 850"/>
                  <a:gd name="T25" fmla="*/ 196 h 212"/>
                  <a:gd name="T26" fmla="*/ 181 w 850"/>
                  <a:gd name="T27" fmla="*/ 192 h 212"/>
                  <a:gd name="T28" fmla="*/ 215 w 850"/>
                  <a:gd name="T29" fmla="*/ 187 h 212"/>
                  <a:gd name="T30" fmla="*/ 244 w 850"/>
                  <a:gd name="T31" fmla="*/ 182 h 212"/>
                  <a:gd name="T32" fmla="*/ 267 w 850"/>
                  <a:gd name="T33" fmla="*/ 177 h 212"/>
                  <a:gd name="T34" fmla="*/ 292 w 850"/>
                  <a:gd name="T35" fmla="*/ 174 h 212"/>
                  <a:gd name="T36" fmla="*/ 320 w 850"/>
                  <a:gd name="T37" fmla="*/ 168 h 212"/>
                  <a:gd name="T38" fmla="*/ 350 w 850"/>
                  <a:gd name="T39" fmla="*/ 162 h 212"/>
                  <a:gd name="T40" fmla="*/ 380 w 850"/>
                  <a:gd name="T41" fmla="*/ 156 h 212"/>
                  <a:gd name="T42" fmla="*/ 409 w 850"/>
                  <a:gd name="T43" fmla="*/ 149 h 212"/>
                  <a:gd name="T44" fmla="*/ 438 w 850"/>
                  <a:gd name="T45" fmla="*/ 143 h 212"/>
                  <a:gd name="T46" fmla="*/ 463 w 850"/>
                  <a:gd name="T47" fmla="*/ 137 h 212"/>
                  <a:gd name="T48" fmla="*/ 483 w 850"/>
                  <a:gd name="T49" fmla="*/ 132 h 212"/>
                  <a:gd name="T50" fmla="*/ 505 w 850"/>
                  <a:gd name="T51" fmla="*/ 125 h 212"/>
                  <a:gd name="T52" fmla="*/ 529 w 850"/>
                  <a:gd name="T53" fmla="*/ 118 h 212"/>
                  <a:gd name="T54" fmla="*/ 556 w 850"/>
                  <a:gd name="T55" fmla="*/ 109 h 212"/>
                  <a:gd name="T56" fmla="*/ 583 w 850"/>
                  <a:gd name="T57" fmla="*/ 101 h 212"/>
                  <a:gd name="T58" fmla="*/ 609 w 850"/>
                  <a:gd name="T59" fmla="*/ 92 h 212"/>
                  <a:gd name="T60" fmla="*/ 634 w 850"/>
                  <a:gd name="T61" fmla="*/ 84 h 212"/>
                  <a:gd name="T62" fmla="*/ 656 w 850"/>
                  <a:gd name="T63" fmla="*/ 76 h 212"/>
                  <a:gd name="T64" fmla="*/ 675 w 850"/>
                  <a:gd name="T65" fmla="*/ 69 h 212"/>
                  <a:gd name="T66" fmla="*/ 699 w 850"/>
                  <a:gd name="T67" fmla="*/ 60 h 212"/>
                  <a:gd name="T68" fmla="*/ 728 w 850"/>
                  <a:gd name="T69" fmla="*/ 49 h 212"/>
                  <a:gd name="T70" fmla="*/ 758 w 850"/>
                  <a:gd name="T71" fmla="*/ 37 h 212"/>
                  <a:gd name="T72" fmla="*/ 788 w 850"/>
                  <a:gd name="T73" fmla="*/ 25 h 212"/>
                  <a:gd name="T74" fmla="*/ 814 w 850"/>
                  <a:gd name="T75" fmla="*/ 15 h 212"/>
                  <a:gd name="T76" fmla="*/ 835 w 850"/>
                  <a:gd name="T77" fmla="*/ 6 h 212"/>
                  <a:gd name="T78" fmla="*/ 847 w 850"/>
                  <a:gd name="T79" fmla="*/ 1 h 21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50"/>
                  <a:gd name="T121" fmla="*/ 0 h 212"/>
                  <a:gd name="T122" fmla="*/ 850 w 850"/>
                  <a:gd name="T123" fmla="*/ 212 h 21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50" h="212">
                    <a:moveTo>
                      <a:pt x="0" y="211"/>
                    </a:moveTo>
                    <a:lnTo>
                      <a:pt x="0" y="211"/>
                    </a:lnTo>
                    <a:lnTo>
                      <a:pt x="1" y="211"/>
                    </a:lnTo>
                    <a:lnTo>
                      <a:pt x="2" y="211"/>
                    </a:lnTo>
                    <a:lnTo>
                      <a:pt x="14" y="211"/>
                    </a:lnTo>
                    <a:lnTo>
                      <a:pt x="28" y="210"/>
                    </a:lnTo>
                    <a:lnTo>
                      <a:pt x="42" y="209"/>
                    </a:lnTo>
                    <a:lnTo>
                      <a:pt x="59" y="207"/>
                    </a:lnTo>
                    <a:lnTo>
                      <a:pt x="76" y="205"/>
                    </a:lnTo>
                    <a:lnTo>
                      <a:pt x="93" y="203"/>
                    </a:lnTo>
                    <a:lnTo>
                      <a:pt x="111" y="201"/>
                    </a:lnTo>
                    <a:lnTo>
                      <a:pt x="129" y="198"/>
                    </a:lnTo>
                    <a:lnTo>
                      <a:pt x="146" y="196"/>
                    </a:lnTo>
                    <a:lnTo>
                      <a:pt x="164" y="193"/>
                    </a:lnTo>
                    <a:lnTo>
                      <a:pt x="181" y="192"/>
                    </a:lnTo>
                    <a:lnTo>
                      <a:pt x="199" y="188"/>
                    </a:lnTo>
                    <a:lnTo>
                      <a:pt x="215" y="187"/>
                    </a:lnTo>
                    <a:lnTo>
                      <a:pt x="230" y="184"/>
                    </a:lnTo>
                    <a:lnTo>
                      <a:pt x="244" y="182"/>
                    </a:lnTo>
                    <a:lnTo>
                      <a:pt x="257" y="179"/>
                    </a:lnTo>
                    <a:lnTo>
                      <a:pt x="267" y="177"/>
                    </a:lnTo>
                    <a:lnTo>
                      <a:pt x="279" y="176"/>
                    </a:lnTo>
                    <a:lnTo>
                      <a:pt x="292" y="174"/>
                    </a:lnTo>
                    <a:lnTo>
                      <a:pt x="306" y="171"/>
                    </a:lnTo>
                    <a:lnTo>
                      <a:pt x="320" y="168"/>
                    </a:lnTo>
                    <a:lnTo>
                      <a:pt x="335" y="165"/>
                    </a:lnTo>
                    <a:lnTo>
                      <a:pt x="350" y="162"/>
                    </a:lnTo>
                    <a:lnTo>
                      <a:pt x="366" y="158"/>
                    </a:lnTo>
                    <a:lnTo>
                      <a:pt x="380" y="156"/>
                    </a:lnTo>
                    <a:lnTo>
                      <a:pt x="395" y="152"/>
                    </a:lnTo>
                    <a:lnTo>
                      <a:pt x="409" y="149"/>
                    </a:lnTo>
                    <a:lnTo>
                      <a:pt x="424" y="145"/>
                    </a:lnTo>
                    <a:lnTo>
                      <a:pt x="438" y="143"/>
                    </a:lnTo>
                    <a:lnTo>
                      <a:pt x="451" y="139"/>
                    </a:lnTo>
                    <a:lnTo>
                      <a:pt x="463" y="137"/>
                    </a:lnTo>
                    <a:lnTo>
                      <a:pt x="474" y="133"/>
                    </a:lnTo>
                    <a:lnTo>
                      <a:pt x="483" y="132"/>
                    </a:lnTo>
                    <a:lnTo>
                      <a:pt x="493" y="128"/>
                    </a:lnTo>
                    <a:lnTo>
                      <a:pt x="505" y="125"/>
                    </a:lnTo>
                    <a:lnTo>
                      <a:pt x="517" y="121"/>
                    </a:lnTo>
                    <a:lnTo>
                      <a:pt x="529" y="118"/>
                    </a:lnTo>
                    <a:lnTo>
                      <a:pt x="543" y="113"/>
                    </a:lnTo>
                    <a:lnTo>
                      <a:pt x="556" y="109"/>
                    </a:lnTo>
                    <a:lnTo>
                      <a:pt x="570" y="104"/>
                    </a:lnTo>
                    <a:lnTo>
                      <a:pt x="583" y="101"/>
                    </a:lnTo>
                    <a:lnTo>
                      <a:pt x="596" y="96"/>
                    </a:lnTo>
                    <a:lnTo>
                      <a:pt x="609" y="92"/>
                    </a:lnTo>
                    <a:lnTo>
                      <a:pt x="623" y="87"/>
                    </a:lnTo>
                    <a:lnTo>
                      <a:pt x="634" y="84"/>
                    </a:lnTo>
                    <a:lnTo>
                      <a:pt x="646" y="80"/>
                    </a:lnTo>
                    <a:lnTo>
                      <a:pt x="656" y="76"/>
                    </a:lnTo>
                    <a:lnTo>
                      <a:pt x="666" y="72"/>
                    </a:lnTo>
                    <a:lnTo>
                      <a:pt x="675" y="69"/>
                    </a:lnTo>
                    <a:lnTo>
                      <a:pt x="686" y="65"/>
                    </a:lnTo>
                    <a:lnTo>
                      <a:pt x="699" y="60"/>
                    </a:lnTo>
                    <a:lnTo>
                      <a:pt x="713" y="54"/>
                    </a:lnTo>
                    <a:lnTo>
                      <a:pt x="728" y="49"/>
                    </a:lnTo>
                    <a:lnTo>
                      <a:pt x="743" y="43"/>
                    </a:lnTo>
                    <a:lnTo>
                      <a:pt x="758" y="37"/>
                    </a:lnTo>
                    <a:lnTo>
                      <a:pt x="774" y="30"/>
                    </a:lnTo>
                    <a:lnTo>
                      <a:pt x="788" y="25"/>
                    </a:lnTo>
                    <a:lnTo>
                      <a:pt x="802" y="20"/>
                    </a:lnTo>
                    <a:lnTo>
                      <a:pt x="814" y="15"/>
                    </a:lnTo>
                    <a:lnTo>
                      <a:pt x="826" y="10"/>
                    </a:lnTo>
                    <a:lnTo>
                      <a:pt x="835" y="6"/>
                    </a:lnTo>
                    <a:lnTo>
                      <a:pt x="842" y="3"/>
                    </a:lnTo>
                    <a:lnTo>
                      <a:pt x="847" y="1"/>
                    </a:lnTo>
                    <a:lnTo>
                      <a:pt x="849" y="0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30" name="Freeform 14"/>
              <p:cNvSpPr>
                <a:spLocks/>
              </p:cNvSpPr>
              <p:nvPr/>
            </p:nvSpPr>
            <p:spPr bwMode="auto">
              <a:xfrm>
                <a:off x="2526" y="3254"/>
                <a:ext cx="864" cy="213"/>
              </a:xfrm>
              <a:custGeom>
                <a:avLst/>
                <a:gdLst>
                  <a:gd name="T0" fmla="*/ 1 w 864"/>
                  <a:gd name="T1" fmla="*/ 212 h 213"/>
                  <a:gd name="T2" fmla="*/ 15 w 864"/>
                  <a:gd name="T3" fmla="*/ 212 h 213"/>
                  <a:gd name="T4" fmla="*/ 40 w 864"/>
                  <a:gd name="T5" fmla="*/ 210 h 213"/>
                  <a:gd name="T6" fmla="*/ 73 w 864"/>
                  <a:gd name="T7" fmla="*/ 206 h 213"/>
                  <a:gd name="T8" fmla="*/ 109 w 864"/>
                  <a:gd name="T9" fmla="*/ 203 h 213"/>
                  <a:gd name="T10" fmla="*/ 146 w 864"/>
                  <a:gd name="T11" fmla="*/ 199 h 213"/>
                  <a:gd name="T12" fmla="*/ 182 w 864"/>
                  <a:gd name="T13" fmla="*/ 196 h 213"/>
                  <a:gd name="T14" fmla="*/ 212 w 864"/>
                  <a:gd name="T15" fmla="*/ 193 h 213"/>
                  <a:gd name="T16" fmla="*/ 232 w 864"/>
                  <a:gd name="T17" fmla="*/ 190 h 213"/>
                  <a:gd name="T18" fmla="*/ 251 w 864"/>
                  <a:gd name="T19" fmla="*/ 187 h 213"/>
                  <a:gd name="T20" fmla="*/ 273 w 864"/>
                  <a:gd name="T21" fmla="*/ 183 h 213"/>
                  <a:gd name="T22" fmla="*/ 297 w 864"/>
                  <a:gd name="T23" fmla="*/ 177 h 213"/>
                  <a:gd name="T24" fmla="*/ 320 w 864"/>
                  <a:gd name="T25" fmla="*/ 172 h 213"/>
                  <a:gd name="T26" fmla="*/ 343 w 864"/>
                  <a:gd name="T27" fmla="*/ 166 h 213"/>
                  <a:gd name="T28" fmla="*/ 365 w 864"/>
                  <a:gd name="T29" fmla="*/ 161 h 213"/>
                  <a:gd name="T30" fmla="*/ 384 w 864"/>
                  <a:gd name="T31" fmla="*/ 157 h 213"/>
                  <a:gd name="T32" fmla="*/ 401 w 864"/>
                  <a:gd name="T33" fmla="*/ 152 h 213"/>
                  <a:gd name="T34" fmla="*/ 419 w 864"/>
                  <a:gd name="T35" fmla="*/ 147 h 213"/>
                  <a:gd name="T36" fmla="*/ 439 w 864"/>
                  <a:gd name="T37" fmla="*/ 141 h 213"/>
                  <a:gd name="T38" fmla="*/ 461 w 864"/>
                  <a:gd name="T39" fmla="*/ 134 h 213"/>
                  <a:gd name="T40" fmla="*/ 483 w 864"/>
                  <a:gd name="T41" fmla="*/ 128 h 213"/>
                  <a:gd name="T42" fmla="*/ 504 w 864"/>
                  <a:gd name="T43" fmla="*/ 121 h 213"/>
                  <a:gd name="T44" fmla="*/ 525 w 864"/>
                  <a:gd name="T45" fmla="*/ 116 h 213"/>
                  <a:gd name="T46" fmla="*/ 543 w 864"/>
                  <a:gd name="T47" fmla="*/ 110 h 213"/>
                  <a:gd name="T48" fmla="*/ 558 w 864"/>
                  <a:gd name="T49" fmla="*/ 105 h 213"/>
                  <a:gd name="T50" fmla="*/ 575 w 864"/>
                  <a:gd name="T51" fmla="*/ 101 h 213"/>
                  <a:gd name="T52" fmla="*/ 593 w 864"/>
                  <a:gd name="T53" fmla="*/ 95 h 213"/>
                  <a:gd name="T54" fmla="*/ 613 w 864"/>
                  <a:gd name="T55" fmla="*/ 88 h 213"/>
                  <a:gd name="T56" fmla="*/ 633 w 864"/>
                  <a:gd name="T57" fmla="*/ 82 h 213"/>
                  <a:gd name="T58" fmla="*/ 653 w 864"/>
                  <a:gd name="T59" fmla="*/ 75 h 213"/>
                  <a:gd name="T60" fmla="*/ 671 w 864"/>
                  <a:gd name="T61" fmla="*/ 70 h 213"/>
                  <a:gd name="T62" fmla="*/ 687 w 864"/>
                  <a:gd name="T63" fmla="*/ 65 h 213"/>
                  <a:gd name="T64" fmla="*/ 703 w 864"/>
                  <a:gd name="T65" fmla="*/ 58 h 213"/>
                  <a:gd name="T66" fmla="*/ 725 w 864"/>
                  <a:gd name="T67" fmla="*/ 51 h 213"/>
                  <a:gd name="T68" fmla="*/ 752 w 864"/>
                  <a:gd name="T69" fmla="*/ 41 h 213"/>
                  <a:gd name="T70" fmla="*/ 780 w 864"/>
                  <a:gd name="T71" fmla="*/ 31 h 213"/>
                  <a:gd name="T72" fmla="*/ 808 w 864"/>
                  <a:gd name="T73" fmla="*/ 22 h 213"/>
                  <a:gd name="T74" fmla="*/ 832 w 864"/>
                  <a:gd name="T75" fmla="*/ 13 h 213"/>
                  <a:gd name="T76" fmla="*/ 850 w 864"/>
                  <a:gd name="T77" fmla="*/ 5 h 213"/>
                  <a:gd name="T78" fmla="*/ 862 w 864"/>
                  <a:gd name="T79" fmla="*/ 1 h 21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64"/>
                  <a:gd name="T121" fmla="*/ 0 h 213"/>
                  <a:gd name="T122" fmla="*/ 864 w 864"/>
                  <a:gd name="T123" fmla="*/ 213 h 21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64" h="213">
                    <a:moveTo>
                      <a:pt x="0" y="212"/>
                    </a:moveTo>
                    <a:lnTo>
                      <a:pt x="1" y="212"/>
                    </a:lnTo>
                    <a:lnTo>
                      <a:pt x="6" y="212"/>
                    </a:lnTo>
                    <a:lnTo>
                      <a:pt x="15" y="212"/>
                    </a:lnTo>
                    <a:lnTo>
                      <a:pt x="27" y="211"/>
                    </a:lnTo>
                    <a:lnTo>
                      <a:pt x="40" y="210"/>
                    </a:lnTo>
                    <a:lnTo>
                      <a:pt x="55" y="208"/>
                    </a:lnTo>
                    <a:lnTo>
                      <a:pt x="73" y="206"/>
                    </a:lnTo>
                    <a:lnTo>
                      <a:pt x="91" y="205"/>
                    </a:lnTo>
                    <a:lnTo>
                      <a:pt x="109" y="203"/>
                    </a:lnTo>
                    <a:lnTo>
                      <a:pt x="128" y="201"/>
                    </a:lnTo>
                    <a:lnTo>
                      <a:pt x="146" y="199"/>
                    </a:lnTo>
                    <a:lnTo>
                      <a:pt x="165" y="198"/>
                    </a:lnTo>
                    <a:lnTo>
                      <a:pt x="182" y="196"/>
                    </a:lnTo>
                    <a:lnTo>
                      <a:pt x="198" y="194"/>
                    </a:lnTo>
                    <a:lnTo>
                      <a:pt x="212" y="193"/>
                    </a:lnTo>
                    <a:lnTo>
                      <a:pt x="225" y="191"/>
                    </a:lnTo>
                    <a:lnTo>
                      <a:pt x="232" y="190"/>
                    </a:lnTo>
                    <a:lnTo>
                      <a:pt x="241" y="188"/>
                    </a:lnTo>
                    <a:lnTo>
                      <a:pt x="251" y="187"/>
                    </a:lnTo>
                    <a:lnTo>
                      <a:pt x="263" y="184"/>
                    </a:lnTo>
                    <a:lnTo>
                      <a:pt x="273" y="183"/>
                    </a:lnTo>
                    <a:lnTo>
                      <a:pt x="285" y="179"/>
                    </a:lnTo>
                    <a:lnTo>
                      <a:pt x="297" y="177"/>
                    </a:lnTo>
                    <a:lnTo>
                      <a:pt x="309" y="174"/>
                    </a:lnTo>
                    <a:lnTo>
                      <a:pt x="320" y="172"/>
                    </a:lnTo>
                    <a:lnTo>
                      <a:pt x="332" y="169"/>
                    </a:lnTo>
                    <a:lnTo>
                      <a:pt x="343" y="166"/>
                    </a:lnTo>
                    <a:lnTo>
                      <a:pt x="355" y="163"/>
                    </a:lnTo>
                    <a:lnTo>
                      <a:pt x="365" y="161"/>
                    </a:lnTo>
                    <a:lnTo>
                      <a:pt x="375" y="158"/>
                    </a:lnTo>
                    <a:lnTo>
                      <a:pt x="384" y="157"/>
                    </a:lnTo>
                    <a:lnTo>
                      <a:pt x="393" y="153"/>
                    </a:lnTo>
                    <a:lnTo>
                      <a:pt x="401" y="152"/>
                    </a:lnTo>
                    <a:lnTo>
                      <a:pt x="409" y="149"/>
                    </a:lnTo>
                    <a:lnTo>
                      <a:pt x="419" y="147"/>
                    </a:lnTo>
                    <a:lnTo>
                      <a:pt x="429" y="144"/>
                    </a:lnTo>
                    <a:lnTo>
                      <a:pt x="439" y="141"/>
                    </a:lnTo>
                    <a:lnTo>
                      <a:pt x="450" y="138"/>
                    </a:lnTo>
                    <a:lnTo>
                      <a:pt x="461" y="134"/>
                    </a:lnTo>
                    <a:lnTo>
                      <a:pt x="472" y="131"/>
                    </a:lnTo>
                    <a:lnTo>
                      <a:pt x="483" y="128"/>
                    </a:lnTo>
                    <a:lnTo>
                      <a:pt x="494" y="125"/>
                    </a:lnTo>
                    <a:lnTo>
                      <a:pt x="504" y="121"/>
                    </a:lnTo>
                    <a:lnTo>
                      <a:pt x="515" y="118"/>
                    </a:lnTo>
                    <a:lnTo>
                      <a:pt x="525" y="116"/>
                    </a:lnTo>
                    <a:lnTo>
                      <a:pt x="535" y="113"/>
                    </a:lnTo>
                    <a:lnTo>
                      <a:pt x="543" y="110"/>
                    </a:lnTo>
                    <a:lnTo>
                      <a:pt x="552" y="107"/>
                    </a:lnTo>
                    <a:lnTo>
                      <a:pt x="558" y="105"/>
                    </a:lnTo>
                    <a:lnTo>
                      <a:pt x="566" y="103"/>
                    </a:lnTo>
                    <a:lnTo>
                      <a:pt x="575" y="101"/>
                    </a:lnTo>
                    <a:lnTo>
                      <a:pt x="584" y="97"/>
                    </a:lnTo>
                    <a:lnTo>
                      <a:pt x="593" y="95"/>
                    </a:lnTo>
                    <a:lnTo>
                      <a:pt x="603" y="91"/>
                    </a:lnTo>
                    <a:lnTo>
                      <a:pt x="613" y="88"/>
                    </a:lnTo>
                    <a:lnTo>
                      <a:pt x="623" y="85"/>
                    </a:lnTo>
                    <a:lnTo>
                      <a:pt x="633" y="82"/>
                    </a:lnTo>
                    <a:lnTo>
                      <a:pt x="643" y="78"/>
                    </a:lnTo>
                    <a:lnTo>
                      <a:pt x="653" y="75"/>
                    </a:lnTo>
                    <a:lnTo>
                      <a:pt x="663" y="72"/>
                    </a:lnTo>
                    <a:lnTo>
                      <a:pt x="671" y="70"/>
                    </a:lnTo>
                    <a:lnTo>
                      <a:pt x="680" y="67"/>
                    </a:lnTo>
                    <a:lnTo>
                      <a:pt x="687" y="65"/>
                    </a:lnTo>
                    <a:lnTo>
                      <a:pt x="695" y="61"/>
                    </a:lnTo>
                    <a:lnTo>
                      <a:pt x="703" y="58"/>
                    </a:lnTo>
                    <a:lnTo>
                      <a:pt x="714" y="55"/>
                    </a:lnTo>
                    <a:lnTo>
                      <a:pt x="725" y="51"/>
                    </a:lnTo>
                    <a:lnTo>
                      <a:pt x="738" y="46"/>
                    </a:lnTo>
                    <a:lnTo>
                      <a:pt x="752" y="41"/>
                    </a:lnTo>
                    <a:lnTo>
                      <a:pt x="766" y="36"/>
                    </a:lnTo>
                    <a:lnTo>
                      <a:pt x="780" y="31"/>
                    </a:lnTo>
                    <a:lnTo>
                      <a:pt x="795" y="26"/>
                    </a:lnTo>
                    <a:lnTo>
                      <a:pt x="808" y="22"/>
                    </a:lnTo>
                    <a:lnTo>
                      <a:pt x="820" y="17"/>
                    </a:lnTo>
                    <a:lnTo>
                      <a:pt x="832" y="13"/>
                    </a:lnTo>
                    <a:lnTo>
                      <a:pt x="842" y="8"/>
                    </a:lnTo>
                    <a:lnTo>
                      <a:pt x="850" y="5"/>
                    </a:lnTo>
                    <a:lnTo>
                      <a:pt x="857" y="3"/>
                    </a:lnTo>
                    <a:lnTo>
                      <a:pt x="862" y="1"/>
                    </a:lnTo>
                    <a:lnTo>
                      <a:pt x="863" y="0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31" name="Freeform 15"/>
              <p:cNvSpPr>
                <a:spLocks/>
              </p:cNvSpPr>
              <p:nvPr/>
            </p:nvSpPr>
            <p:spPr bwMode="auto">
              <a:xfrm>
                <a:off x="2521" y="3327"/>
                <a:ext cx="890" cy="217"/>
              </a:xfrm>
              <a:custGeom>
                <a:avLst/>
                <a:gdLst>
                  <a:gd name="T0" fmla="*/ 1 w 890"/>
                  <a:gd name="T1" fmla="*/ 216 h 217"/>
                  <a:gd name="T2" fmla="*/ 14 w 890"/>
                  <a:gd name="T3" fmla="*/ 216 h 217"/>
                  <a:gd name="T4" fmla="*/ 38 w 890"/>
                  <a:gd name="T5" fmla="*/ 215 h 217"/>
                  <a:gd name="T6" fmla="*/ 69 w 890"/>
                  <a:gd name="T7" fmla="*/ 211 h 217"/>
                  <a:gd name="T8" fmla="*/ 103 w 890"/>
                  <a:gd name="T9" fmla="*/ 208 h 217"/>
                  <a:gd name="T10" fmla="*/ 140 w 890"/>
                  <a:gd name="T11" fmla="*/ 205 h 217"/>
                  <a:gd name="T12" fmla="*/ 173 w 890"/>
                  <a:gd name="T13" fmla="*/ 201 h 217"/>
                  <a:gd name="T14" fmla="*/ 202 w 890"/>
                  <a:gd name="T15" fmla="*/ 198 h 217"/>
                  <a:gd name="T16" fmla="*/ 221 w 890"/>
                  <a:gd name="T17" fmla="*/ 195 h 217"/>
                  <a:gd name="T18" fmla="*/ 239 w 890"/>
                  <a:gd name="T19" fmla="*/ 192 h 217"/>
                  <a:gd name="T20" fmla="*/ 259 w 890"/>
                  <a:gd name="T21" fmla="*/ 188 h 217"/>
                  <a:gd name="T22" fmla="*/ 281 w 890"/>
                  <a:gd name="T23" fmla="*/ 183 h 217"/>
                  <a:gd name="T24" fmla="*/ 302 w 890"/>
                  <a:gd name="T25" fmla="*/ 178 h 217"/>
                  <a:gd name="T26" fmla="*/ 324 w 890"/>
                  <a:gd name="T27" fmla="*/ 174 h 217"/>
                  <a:gd name="T28" fmla="*/ 344 w 890"/>
                  <a:gd name="T29" fmla="*/ 169 h 217"/>
                  <a:gd name="T30" fmla="*/ 363 w 890"/>
                  <a:gd name="T31" fmla="*/ 164 h 217"/>
                  <a:gd name="T32" fmla="*/ 379 w 890"/>
                  <a:gd name="T33" fmla="*/ 160 h 217"/>
                  <a:gd name="T34" fmla="*/ 401 w 890"/>
                  <a:gd name="T35" fmla="*/ 156 h 217"/>
                  <a:gd name="T36" fmla="*/ 424 w 890"/>
                  <a:gd name="T37" fmla="*/ 150 h 217"/>
                  <a:gd name="T38" fmla="*/ 450 w 890"/>
                  <a:gd name="T39" fmla="*/ 143 h 217"/>
                  <a:gd name="T40" fmla="*/ 475 w 890"/>
                  <a:gd name="T41" fmla="*/ 137 h 217"/>
                  <a:gd name="T42" fmla="*/ 501 w 890"/>
                  <a:gd name="T43" fmla="*/ 130 h 217"/>
                  <a:gd name="T44" fmla="*/ 525 w 890"/>
                  <a:gd name="T45" fmla="*/ 125 h 217"/>
                  <a:gd name="T46" fmla="*/ 547 w 890"/>
                  <a:gd name="T47" fmla="*/ 119 h 217"/>
                  <a:gd name="T48" fmla="*/ 567 w 890"/>
                  <a:gd name="T49" fmla="*/ 113 h 217"/>
                  <a:gd name="T50" fmla="*/ 593 w 890"/>
                  <a:gd name="T51" fmla="*/ 106 h 217"/>
                  <a:gd name="T52" fmla="*/ 622 w 890"/>
                  <a:gd name="T53" fmla="*/ 97 h 217"/>
                  <a:gd name="T54" fmla="*/ 653 w 890"/>
                  <a:gd name="T55" fmla="*/ 87 h 217"/>
                  <a:gd name="T56" fmla="*/ 685 w 890"/>
                  <a:gd name="T57" fmla="*/ 77 h 217"/>
                  <a:gd name="T58" fmla="*/ 716 w 890"/>
                  <a:gd name="T59" fmla="*/ 67 h 217"/>
                  <a:gd name="T60" fmla="*/ 745 w 890"/>
                  <a:gd name="T61" fmla="*/ 58 h 217"/>
                  <a:gd name="T62" fmla="*/ 770 w 890"/>
                  <a:gd name="T63" fmla="*/ 50 h 217"/>
                  <a:gd name="T64" fmla="*/ 787 w 890"/>
                  <a:gd name="T65" fmla="*/ 43 h 217"/>
                  <a:gd name="T66" fmla="*/ 801 w 890"/>
                  <a:gd name="T67" fmla="*/ 37 h 217"/>
                  <a:gd name="T68" fmla="*/ 818 w 890"/>
                  <a:gd name="T69" fmla="*/ 31 h 217"/>
                  <a:gd name="T70" fmla="*/ 835 w 890"/>
                  <a:gd name="T71" fmla="*/ 24 h 217"/>
                  <a:gd name="T72" fmla="*/ 853 w 890"/>
                  <a:gd name="T73" fmla="*/ 16 h 217"/>
                  <a:gd name="T74" fmla="*/ 868 w 890"/>
                  <a:gd name="T75" fmla="*/ 9 h 217"/>
                  <a:gd name="T76" fmla="*/ 881 w 890"/>
                  <a:gd name="T77" fmla="*/ 4 h 217"/>
                  <a:gd name="T78" fmla="*/ 887 w 890"/>
                  <a:gd name="T79" fmla="*/ 1 h 21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90"/>
                  <a:gd name="T121" fmla="*/ 0 h 217"/>
                  <a:gd name="T122" fmla="*/ 890 w 890"/>
                  <a:gd name="T123" fmla="*/ 217 h 21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90" h="217">
                    <a:moveTo>
                      <a:pt x="0" y="216"/>
                    </a:moveTo>
                    <a:lnTo>
                      <a:pt x="1" y="216"/>
                    </a:lnTo>
                    <a:lnTo>
                      <a:pt x="6" y="216"/>
                    </a:lnTo>
                    <a:lnTo>
                      <a:pt x="14" y="216"/>
                    </a:lnTo>
                    <a:lnTo>
                      <a:pt x="25" y="215"/>
                    </a:lnTo>
                    <a:lnTo>
                      <a:pt x="38" y="215"/>
                    </a:lnTo>
                    <a:lnTo>
                      <a:pt x="53" y="213"/>
                    </a:lnTo>
                    <a:lnTo>
                      <a:pt x="69" y="211"/>
                    </a:lnTo>
                    <a:lnTo>
                      <a:pt x="87" y="210"/>
                    </a:lnTo>
                    <a:lnTo>
                      <a:pt x="103" y="208"/>
                    </a:lnTo>
                    <a:lnTo>
                      <a:pt x="122" y="206"/>
                    </a:lnTo>
                    <a:lnTo>
                      <a:pt x="140" y="205"/>
                    </a:lnTo>
                    <a:lnTo>
                      <a:pt x="157" y="203"/>
                    </a:lnTo>
                    <a:lnTo>
                      <a:pt x="173" y="201"/>
                    </a:lnTo>
                    <a:lnTo>
                      <a:pt x="189" y="200"/>
                    </a:lnTo>
                    <a:lnTo>
                      <a:pt x="202" y="198"/>
                    </a:lnTo>
                    <a:lnTo>
                      <a:pt x="214" y="196"/>
                    </a:lnTo>
                    <a:lnTo>
                      <a:pt x="221" y="195"/>
                    </a:lnTo>
                    <a:lnTo>
                      <a:pt x="230" y="193"/>
                    </a:lnTo>
                    <a:lnTo>
                      <a:pt x="239" y="192"/>
                    </a:lnTo>
                    <a:lnTo>
                      <a:pt x="249" y="190"/>
                    </a:lnTo>
                    <a:lnTo>
                      <a:pt x="259" y="188"/>
                    </a:lnTo>
                    <a:lnTo>
                      <a:pt x="270" y="185"/>
                    </a:lnTo>
                    <a:lnTo>
                      <a:pt x="281" y="183"/>
                    </a:lnTo>
                    <a:lnTo>
                      <a:pt x="292" y="180"/>
                    </a:lnTo>
                    <a:lnTo>
                      <a:pt x="302" y="178"/>
                    </a:lnTo>
                    <a:lnTo>
                      <a:pt x="314" y="176"/>
                    </a:lnTo>
                    <a:lnTo>
                      <a:pt x="324" y="174"/>
                    </a:lnTo>
                    <a:lnTo>
                      <a:pt x="335" y="171"/>
                    </a:lnTo>
                    <a:lnTo>
                      <a:pt x="344" y="169"/>
                    </a:lnTo>
                    <a:lnTo>
                      <a:pt x="354" y="166"/>
                    </a:lnTo>
                    <a:lnTo>
                      <a:pt x="363" y="164"/>
                    </a:lnTo>
                    <a:lnTo>
                      <a:pt x="371" y="162"/>
                    </a:lnTo>
                    <a:lnTo>
                      <a:pt x="379" y="160"/>
                    </a:lnTo>
                    <a:lnTo>
                      <a:pt x="389" y="158"/>
                    </a:lnTo>
                    <a:lnTo>
                      <a:pt x="401" y="156"/>
                    </a:lnTo>
                    <a:lnTo>
                      <a:pt x="412" y="153"/>
                    </a:lnTo>
                    <a:lnTo>
                      <a:pt x="424" y="150"/>
                    </a:lnTo>
                    <a:lnTo>
                      <a:pt x="437" y="147"/>
                    </a:lnTo>
                    <a:lnTo>
                      <a:pt x="450" y="143"/>
                    </a:lnTo>
                    <a:lnTo>
                      <a:pt x="464" y="140"/>
                    </a:lnTo>
                    <a:lnTo>
                      <a:pt x="475" y="137"/>
                    </a:lnTo>
                    <a:lnTo>
                      <a:pt x="489" y="134"/>
                    </a:lnTo>
                    <a:lnTo>
                      <a:pt x="501" y="130"/>
                    </a:lnTo>
                    <a:lnTo>
                      <a:pt x="514" y="127"/>
                    </a:lnTo>
                    <a:lnTo>
                      <a:pt x="525" y="125"/>
                    </a:lnTo>
                    <a:lnTo>
                      <a:pt x="537" y="122"/>
                    </a:lnTo>
                    <a:lnTo>
                      <a:pt x="547" y="119"/>
                    </a:lnTo>
                    <a:lnTo>
                      <a:pt x="557" y="116"/>
                    </a:lnTo>
                    <a:lnTo>
                      <a:pt x="567" y="113"/>
                    </a:lnTo>
                    <a:lnTo>
                      <a:pt x="580" y="110"/>
                    </a:lnTo>
                    <a:lnTo>
                      <a:pt x="593" y="106"/>
                    </a:lnTo>
                    <a:lnTo>
                      <a:pt x="608" y="101"/>
                    </a:lnTo>
                    <a:lnTo>
                      <a:pt x="622" y="97"/>
                    </a:lnTo>
                    <a:lnTo>
                      <a:pt x="638" y="92"/>
                    </a:lnTo>
                    <a:lnTo>
                      <a:pt x="653" y="87"/>
                    </a:lnTo>
                    <a:lnTo>
                      <a:pt x="670" y="82"/>
                    </a:lnTo>
                    <a:lnTo>
                      <a:pt x="685" y="77"/>
                    </a:lnTo>
                    <a:lnTo>
                      <a:pt x="701" y="72"/>
                    </a:lnTo>
                    <a:lnTo>
                      <a:pt x="716" y="67"/>
                    </a:lnTo>
                    <a:lnTo>
                      <a:pt x="731" y="62"/>
                    </a:lnTo>
                    <a:lnTo>
                      <a:pt x="745" y="58"/>
                    </a:lnTo>
                    <a:lnTo>
                      <a:pt x="758" y="53"/>
                    </a:lnTo>
                    <a:lnTo>
                      <a:pt x="770" y="50"/>
                    </a:lnTo>
                    <a:lnTo>
                      <a:pt x="782" y="45"/>
                    </a:lnTo>
                    <a:lnTo>
                      <a:pt x="787" y="43"/>
                    </a:lnTo>
                    <a:lnTo>
                      <a:pt x="794" y="41"/>
                    </a:lnTo>
                    <a:lnTo>
                      <a:pt x="801" y="37"/>
                    </a:lnTo>
                    <a:lnTo>
                      <a:pt x="810" y="34"/>
                    </a:lnTo>
                    <a:lnTo>
                      <a:pt x="818" y="31"/>
                    </a:lnTo>
                    <a:lnTo>
                      <a:pt x="827" y="27"/>
                    </a:lnTo>
                    <a:lnTo>
                      <a:pt x="835" y="24"/>
                    </a:lnTo>
                    <a:lnTo>
                      <a:pt x="846" y="19"/>
                    </a:lnTo>
                    <a:lnTo>
                      <a:pt x="853" y="16"/>
                    </a:lnTo>
                    <a:lnTo>
                      <a:pt x="862" y="12"/>
                    </a:lnTo>
                    <a:lnTo>
                      <a:pt x="868" y="9"/>
                    </a:lnTo>
                    <a:lnTo>
                      <a:pt x="876" y="6"/>
                    </a:lnTo>
                    <a:lnTo>
                      <a:pt x="881" y="4"/>
                    </a:lnTo>
                    <a:lnTo>
                      <a:pt x="885" y="2"/>
                    </a:lnTo>
                    <a:lnTo>
                      <a:pt x="887" y="1"/>
                    </a:lnTo>
                    <a:lnTo>
                      <a:pt x="889" y="0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1226" y="3143"/>
                <a:ext cx="934" cy="448"/>
              </a:xfrm>
              <a:custGeom>
                <a:avLst/>
                <a:gdLst>
                  <a:gd name="T0" fmla="*/ 923 w 934"/>
                  <a:gd name="T1" fmla="*/ 212 h 448"/>
                  <a:gd name="T2" fmla="*/ 912 w 934"/>
                  <a:gd name="T3" fmla="*/ 234 h 448"/>
                  <a:gd name="T4" fmla="*/ 899 w 934"/>
                  <a:gd name="T5" fmla="*/ 265 h 448"/>
                  <a:gd name="T6" fmla="*/ 885 w 934"/>
                  <a:gd name="T7" fmla="*/ 303 h 448"/>
                  <a:gd name="T8" fmla="*/ 877 w 934"/>
                  <a:gd name="T9" fmla="*/ 336 h 448"/>
                  <a:gd name="T10" fmla="*/ 877 w 934"/>
                  <a:gd name="T11" fmla="*/ 357 h 448"/>
                  <a:gd name="T12" fmla="*/ 885 w 934"/>
                  <a:gd name="T13" fmla="*/ 370 h 448"/>
                  <a:gd name="T14" fmla="*/ 896 w 934"/>
                  <a:gd name="T15" fmla="*/ 385 h 448"/>
                  <a:gd name="T16" fmla="*/ 908 w 934"/>
                  <a:gd name="T17" fmla="*/ 400 h 448"/>
                  <a:gd name="T18" fmla="*/ 917 w 934"/>
                  <a:gd name="T19" fmla="*/ 413 h 448"/>
                  <a:gd name="T20" fmla="*/ 919 w 934"/>
                  <a:gd name="T21" fmla="*/ 422 h 448"/>
                  <a:gd name="T22" fmla="*/ 881 w 934"/>
                  <a:gd name="T23" fmla="*/ 444 h 448"/>
                  <a:gd name="T24" fmla="*/ 818 w 934"/>
                  <a:gd name="T25" fmla="*/ 446 h 448"/>
                  <a:gd name="T26" fmla="*/ 741 w 934"/>
                  <a:gd name="T27" fmla="*/ 436 h 448"/>
                  <a:gd name="T28" fmla="*/ 666 w 934"/>
                  <a:gd name="T29" fmla="*/ 419 h 448"/>
                  <a:gd name="T30" fmla="*/ 600 w 934"/>
                  <a:gd name="T31" fmla="*/ 405 h 448"/>
                  <a:gd name="T32" fmla="*/ 519 w 934"/>
                  <a:gd name="T33" fmla="*/ 390 h 448"/>
                  <a:gd name="T34" fmla="*/ 396 w 934"/>
                  <a:gd name="T35" fmla="*/ 371 h 448"/>
                  <a:gd name="T36" fmla="*/ 264 w 934"/>
                  <a:gd name="T37" fmla="*/ 344 h 448"/>
                  <a:gd name="T38" fmla="*/ 139 w 934"/>
                  <a:gd name="T39" fmla="*/ 307 h 448"/>
                  <a:gd name="T40" fmla="*/ 44 w 934"/>
                  <a:gd name="T41" fmla="*/ 253 h 448"/>
                  <a:gd name="T42" fmla="*/ 3 w 934"/>
                  <a:gd name="T43" fmla="*/ 197 h 448"/>
                  <a:gd name="T44" fmla="*/ 2 w 934"/>
                  <a:gd name="T45" fmla="*/ 160 h 448"/>
                  <a:gd name="T46" fmla="*/ 11 w 934"/>
                  <a:gd name="T47" fmla="*/ 117 h 448"/>
                  <a:gd name="T48" fmla="*/ 28 w 934"/>
                  <a:gd name="T49" fmla="*/ 73 h 448"/>
                  <a:gd name="T50" fmla="*/ 51 w 934"/>
                  <a:gd name="T51" fmla="*/ 36 h 448"/>
                  <a:gd name="T52" fmla="*/ 77 w 934"/>
                  <a:gd name="T53" fmla="*/ 12 h 448"/>
                  <a:gd name="T54" fmla="*/ 139 w 934"/>
                  <a:gd name="T55" fmla="*/ 0 h 448"/>
                  <a:gd name="T56" fmla="*/ 220 w 934"/>
                  <a:gd name="T57" fmla="*/ 13 h 448"/>
                  <a:gd name="T58" fmla="*/ 306 w 934"/>
                  <a:gd name="T59" fmla="*/ 41 h 448"/>
                  <a:gd name="T60" fmla="*/ 392 w 934"/>
                  <a:gd name="T61" fmla="*/ 72 h 448"/>
                  <a:gd name="T62" fmla="*/ 466 w 934"/>
                  <a:gd name="T63" fmla="*/ 98 h 448"/>
                  <a:gd name="T64" fmla="*/ 513 w 934"/>
                  <a:gd name="T65" fmla="*/ 108 h 448"/>
                  <a:gd name="T66" fmla="*/ 560 w 934"/>
                  <a:gd name="T67" fmla="*/ 117 h 448"/>
                  <a:gd name="T68" fmla="*/ 612 w 934"/>
                  <a:gd name="T69" fmla="*/ 128 h 448"/>
                  <a:gd name="T70" fmla="*/ 663 w 934"/>
                  <a:gd name="T71" fmla="*/ 138 h 448"/>
                  <a:gd name="T72" fmla="*/ 710 w 934"/>
                  <a:gd name="T73" fmla="*/ 147 h 448"/>
                  <a:gd name="T74" fmla="*/ 747 w 934"/>
                  <a:gd name="T75" fmla="*/ 154 h 448"/>
                  <a:gd name="T76" fmla="*/ 788 w 934"/>
                  <a:gd name="T77" fmla="*/ 159 h 448"/>
                  <a:gd name="T78" fmla="*/ 836 w 934"/>
                  <a:gd name="T79" fmla="*/ 166 h 448"/>
                  <a:gd name="T80" fmla="*/ 883 w 934"/>
                  <a:gd name="T81" fmla="*/ 172 h 448"/>
                  <a:gd name="T82" fmla="*/ 918 w 934"/>
                  <a:gd name="T83" fmla="*/ 177 h 448"/>
                  <a:gd name="T84" fmla="*/ 933 w 934"/>
                  <a:gd name="T85" fmla="*/ 178 h 44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34"/>
                  <a:gd name="T130" fmla="*/ 0 h 448"/>
                  <a:gd name="T131" fmla="*/ 934 w 934"/>
                  <a:gd name="T132" fmla="*/ 448 h 44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34" h="448">
                    <a:moveTo>
                      <a:pt x="925" y="206"/>
                    </a:moveTo>
                    <a:lnTo>
                      <a:pt x="924" y="208"/>
                    </a:lnTo>
                    <a:lnTo>
                      <a:pt x="923" y="212"/>
                    </a:lnTo>
                    <a:lnTo>
                      <a:pt x="920" y="217"/>
                    </a:lnTo>
                    <a:lnTo>
                      <a:pt x="917" y="225"/>
                    </a:lnTo>
                    <a:lnTo>
                      <a:pt x="912" y="234"/>
                    </a:lnTo>
                    <a:lnTo>
                      <a:pt x="908" y="244"/>
                    </a:lnTo>
                    <a:lnTo>
                      <a:pt x="903" y="255"/>
                    </a:lnTo>
                    <a:lnTo>
                      <a:pt x="899" y="265"/>
                    </a:lnTo>
                    <a:lnTo>
                      <a:pt x="894" y="279"/>
                    </a:lnTo>
                    <a:lnTo>
                      <a:pt x="889" y="290"/>
                    </a:lnTo>
                    <a:lnTo>
                      <a:pt x="885" y="303"/>
                    </a:lnTo>
                    <a:lnTo>
                      <a:pt x="882" y="314"/>
                    </a:lnTo>
                    <a:lnTo>
                      <a:pt x="879" y="326"/>
                    </a:lnTo>
                    <a:lnTo>
                      <a:pt x="877" y="336"/>
                    </a:lnTo>
                    <a:lnTo>
                      <a:pt x="876" y="345"/>
                    </a:lnTo>
                    <a:lnTo>
                      <a:pt x="877" y="352"/>
                    </a:lnTo>
                    <a:lnTo>
                      <a:pt x="877" y="357"/>
                    </a:lnTo>
                    <a:lnTo>
                      <a:pt x="879" y="361"/>
                    </a:lnTo>
                    <a:lnTo>
                      <a:pt x="881" y="366"/>
                    </a:lnTo>
                    <a:lnTo>
                      <a:pt x="885" y="370"/>
                    </a:lnTo>
                    <a:lnTo>
                      <a:pt x="888" y="375"/>
                    </a:lnTo>
                    <a:lnTo>
                      <a:pt x="892" y="380"/>
                    </a:lnTo>
                    <a:lnTo>
                      <a:pt x="896" y="385"/>
                    </a:lnTo>
                    <a:lnTo>
                      <a:pt x="901" y="390"/>
                    </a:lnTo>
                    <a:lnTo>
                      <a:pt x="904" y="395"/>
                    </a:lnTo>
                    <a:lnTo>
                      <a:pt x="908" y="400"/>
                    </a:lnTo>
                    <a:lnTo>
                      <a:pt x="912" y="405"/>
                    </a:lnTo>
                    <a:lnTo>
                      <a:pt x="915" y="408"/>
                    </a:lnTo>
                    <a:lnTo>
                      <a:pt x="917" y="413"/>
                    </a:lnTo>
                    <a:lnTo>
                      <a:pt x="918" y="416"/>
                    </a:lnTo>
                    <a:lnTo>
                      <a:pt x="919" y="419"/>
                    </a:lnTo>
                    <a:lnTo>
                      <a:pt x="919" y="422"/>
                    </a:lnTo>
                    <a:lnTo>
                      <a:pt x="909" y="432"/>
                    </a:lnTo>
                    <a:lnTo>
                      <a:pt x="897" y="438"/>
                    </a:lnTo>
                    <a:lnTo>
                      <a:pt x="881" y="444"/>
                    </a:lnTo>
                    <a:lnTo>
                      <a:pt x="862" y="446"/>
                    </a:lnTo>
                    <a:lnTo>
                      <a:pt x="841" y="447"/>
                    </a:lnTo>
                    <a:lnTo>
                      <a:pt x="818" y="446"/>
                    </a:lnTo>
                    <a:lnTo>
                      <a:pt x="794" y="444"/>
                    </a:lnTo>
                    <a:lnTo>
                      <a:pt x="768" y="440"/>
                    </a:lnTo>
                    <a:lnTo>
                      <a:pt x="741" y="436"/>
                    </a:lnTo>
                    <a:lnTo>
                      <a:pt x="716" y="431"/>
                    </a:lnTo>
                    <a:lnTo>
                      <a:pt x="690" y="426"/>
                    </a:lnTo>
                    <a:lnTo>
                      <a:pt x="666" y="419"/>
                    </a:lnTo>
                    <a:lnTo>
                      <a:pt x="642" y="414"/>
                    </a:lnTo>
                    <a:lnTo>
                      <a:pt x="620" y="409"/>
                    </a:lnTo>
                    <a:lnTo>
                      <a:pt x="600" y="405"/>
                    </a:lnTo>
                    <a:lnTo>
                      <a:pt x="585" y="401"/>
                    </a:lnTo>
                    <a:lnTo>
                      <a:pt x="554" y="396"/>
                    </a:lnTo>
                    <a:lnTo>
                      <a:pt x="519" y="390"/>
                    </a:lnTo>
                    <a:lnTo>
                      <a:pt x="480" y="384"/>
                    </a:lnTo>
                    <a:lnTo>
                      <a:pt x="440" y="377"/>
                    </a:lnTo>
                    <a:lnTo>
                      <a:pt x="396" y="371"/>
                    </a:lnTo>
                    <a:lnTo>
                      <a:pt x="353" y="363"/>
                    </a:lnTo>
                    <a:lnTo>
                      <a:pt x="308" y="355"/>
                    </a:lnTo>
                    <a:lnTo>
                      <a:pt x="264" y="344"/>
                    </a:lnTo>
                    <a:lnTo>
                      <a:pt x="220" y="333"/>
                    </a:lnTo>
                    <a:lnTo>
                      <a:pt x="178" y="321"/>
                    </a:lnTo>
                    <a:lnTo>
                      <a:pt x="139" y="307"/>
                    </a:lnTo>
                    <a:lnTo>
                      <a:pt x="103" y="290"/>
                    </a:lnTo>
                    <a:lnTo>
                      <a:pt x="71" y="273"/>
                    </a:lnTo>
                    <a:lnTo>
                      <a:pt x="44" y="253"/>
                    </a:lnTo>
                    <a:lnTo>
                      <a:pt x="22" y="231"/>
                    </a:lnTo>
                    <a:lnTo>
                      <a:pt x="7" y="206"/>
                    </a:lnTo>
                    <a:lnTo>
                      <a:pt x="3" y="197"/>
                    </a:lnTo>
                    <a:lnTo>
                      <a:pt x="1" y="187"/>
                    </a:lnTo>
                    <a:lnTo>
                      <a:pt x="0" y="174"/>
                    </a:lnTo>
                    <a:lnTo>
                      <a:pt x="2" y="160"/>
                    </a:lnTo>
                    <a:lnTo>
                      <a:pt x="3" y="147"/>
                    </a:lnTo>
                    <a:lnTo>
                      <a:pt x="7" y="132"/>
                    </a:lnTo>
                    <a:lnTo>
                      <a:pt x="11" y="117"/>
                    </a:lnTo>
                    <a:lnTo>
                      <a:pt x="17" y="101"/>
                    </a:lnTo>
                    <a:lnTo>
                      <a:pt x="22" y="88"/>
                    </a:lnTo>
                    <a:lnTo>
                      <a:pt x="28" y="73"/>
                    </a:lnTo>
                    <a:lnTo>
                      <a:pt x="35" y="60"/>
                    </a:lnTo>
                    <a:lnTo>
                      <a:pt x="43" y="47"/>
                    </a:lnTo>
                    <a:lnTo>
                      <a:pt x="51" y="36"/>
                    </a:lnTo>
                    <a:lnTo>
                      <a:pt x="59" y="26"/>
                    </a:lnTo>
                    <a:lnTo>
                      <a:pt x="68" y="18"/>
                    </a:lnTo>
                    <a:lnTo>
                      <a:pt x="77" y="12"/>
                    </a:lnTo>
                    <a:lnTo>
                      <a:pt x="94" y="5"/>
                    </a:lnTo>
                    <a:lnTo>
                      <a:pt x="116" y="1"/>
                    </a:lnTo>
                    <a:lnTo>
                      <a:pt x="139" y="0"/>
                    </a:lnTo>
                    <a:lnTo>
                      <a:pt x="165" y="2"/>
                    </a:lnTo>
                    <a:lnTo>
                      <a:pt x="191" y="7"/>
                    </a:lnTo>
                    <a:lnTo>
                      <a:pt x="220" y="13"/>
                    </a:lnTo>
                    <a:lnTo>
                      <a:pt x="248" y="22"/>
                    </a:lnTo>
                    <a:lnTo>
                      <a:pt x="278" y="30"/>
                    </a:lnTo>
                    <a:lnTo>
                      <a:pt x="306" y="41"/>
                    </a:lnTo>
                    <a:lnTo>
                      <a:pt x="336" y="51"/>
                    </a:lnTo>
                    <a:lnTo>
                      <a:pt x="364" y="62"/>
                    </a:lnTo>
                    <a:lnTo>
                      <a:pt x="392" y="72"/>
                    </a:lnTo>
                    <a:lnTo>
                      <a:pt x="418" y="82"/>
                    </a:lnTo>
                    <a:lnTo>
                      <a:pt x="443" y="91"/>
                    </a:lnTo>
                    <a:lnTo>
                      <a:pt x="466" y="98"/>
                    </a:lnTo>
                    <a:lnTo>
                      <a:pt x="488" y="102"/>
                    </a:lnTo>
                    <a:lnTo>
                      <a:pt x="499" y="105"/>
                    </a:lnTo>
                    <a:lnTo>
                      <a:pt x="513" y="108"/>
                    </a:lnTo>
                    <a:lnTo>
                      <a:pt x="527" y="111"/>
                    </a:lnTo>
                    <a:lnTo>
                      <a:pt x="544" y="114"/>
                    </a:lnTo>
                    <a:lnTo>
                      <a:pt x="560" y="117"/>
                    </a:lnTo>
                    <a:lnTo>
                      <a:pt x="577" y="121"/>
                    </a:lnTo>
                    <a:lnTo>
                      <a:pt x="594" y="124"/>
                    </a:lnTo>
                    <a:lnTo>
                      <a:pt x="612" y="128"/>
                    </a:lnTo>
                    <a:lnTo>
                      <a:pt x="629" y="131"/>
                    </a:lnTo>
                    <a:lnTo>
                      <a:pt x="647" y="135"/>
                    </a:lnTo>
                    <a:lnTo>
                      <a:pt x="663" y="138"/>
                    </a:lnTo>
                    <a:lnTo>
                      <a:pt x="680" y="142"/>
                    </a:lnTo>
                    <a:lnTo>
                      <a:pt x="695" y="145"/>
                    </a:lnTo>
                    <a:lnTo>
                      <a:pt x="710" y="147"/>
                    </a:lnTo>
                    <a:lnTo>
                      <a:pt x="724" y="149"/>
                    </a:lnTo>
                    <a:lnTo>
                      <a:pt x="738" y="151"/>
                    </a:lnTo>
                    <a:lnTo>
                      <a:pt x="747" y="154"/>
                    </a:lnTo>
                    <a:lnTo>
                      <a:pt x="759" y="155"/>
                    </a:lnTo>
                    <a:lnTo>
                      <a:pt x="772" y="157"/>
                    </a:lnTo>
                    <a:lnTo>
                      <a:pt x="788" y="159"/>
                    </a:lnTo>
                    <a:lnTo>
                      <a:pt x="803" y="162"/>
                    </a:lnTo>
                    <a:lnTo>
                      <a:pt x="820" y="164"/>
                    </a:lnTo>
                    <a:lnTo>
                      <a:pt x="836" y="166"/>
                    </a:lnTo>
                    <a:lnTo>
                      <a:pt x="853" y="168"/>
                    </a:lnTo>
                    <a:lnTo>
                      <a:pt x="868" y="171"/>
                    </a:lnTo>
                    <a:lnTo>
                      <a:pt x="883" y="172"/>
                    </a:lnTo>
                    <a:lnTo>
                      <a:pt x="897" y="174"/>
                    </a:lnTo>
                    <a:lnTo>
                      <a:pt x="909" y="176"/>
                    </a:lnTo>
                    <a:lnTo>
                      <a:pt x="918" y="177"/>
                    </a:lnTo>
                    <a:lnTo>
                      <a:pt x="925" y="178"/>
                    </a:lnTo>
                    <a:lnTo>
                      <a:pt x="931" y="178"/>
                    </a:lnTo>
                    <a:lnTo>
                      <a:pt x="933" y="178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33" name="Line 17"/>
              <p:cNvSpPr>
                <a:spLocks noChangeShapeType="1"/>
              </p:cNvSpPr>
              <p:nvPr/>
            </p:nvSpPr>
            <p:spPr bwMode="auto">
              <a:xfrm flipV="1">
                <a:off x="2154" y="3323"/>
                <a:ext cx="6" cy="25"/>
              </a:xfrm>
              <a:prstGeom prst="line">
                <a:avLst/>
              </a:pr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34" name="Freeform 18"/>
              <p:cNvSpPr>
                <a:spLocks/>
              </p:cNvSpPr>
              <p:nvPr/>
            </p:nvSpPr>
            <p:spPr bwMode="auto">
              <a:xfrm>
                <a:off x="1290" y="3166"/>
                <a:ext cx="850" cy="212"/>
              </a:xfrm>
              <a:custGeom>
                <a:avLst/>
                <a:gdLst>
                  <a:gd name="T0" fmla="*/ 848 w 850"/>
                  <a:gd name="T1" fmla="*/ 211 h 212"/>
                  <a:gd name="T2" fmla="*/ 848 w 850"/>
                  <a:gd name="T3" fmla="*/ 211 h 212"/>
                  <a:gd name="T4" fmla="*/ 848 w 850"/>
                  <a:gd name="T5" fmla="*/ 211 h 212"/>
                  <a:gd name="T6" fmla="*/ 848 w 850"/>
                  <a:gd name="T7" fmla="*/ 211 h 212"/>
                  <a:gd name="T8" fmla="*/ 848 w 850"/>
                  <a:gd name="T9" fmla="*/ 211 h 212"/>
                  <a:gd name="T10" fmla="*/ 848 w 850"/>
                  <a:gd name="T11" fmla="*/ 211 h 212"/>
                  <a:gd name="T12" fmla="*/ 848 w 850"/>
                  <a:gd name="T13" fmla="*/ 211 h 212"/>
                  <a:gd name="T14" fmla="*/ 848 w 850"/>
                  <a:gd name="T15" fmla="*/ 211 h 212"/>
                  <a:gd name="T16" fmla="*/ 834 w 850"/>
                  <a:gd name="T17" fmla="*/ 211 h 212"/>
                  <a:gd name="T18" fmla="*/ 804 w 850"/>
                  <a:gd name="T19" fmla="*/ 208 h 212"/>
                  <a:gd name="T20" fmla="*/ 770 w 850"/>
                  <a:gd name="T21" fmla="*/ 205 h 212"/>
                  <a:gd name="T22" fmla="*/ 735 w 850"/>
                  <a:gd name="T23" fmla="*/ 201 h 212"/>
                  <a:gd name="T24" fmla="*/ 700 w 850"/>
                  <a:gd name="T25" fmla="*/ 196 h 212"/>
                  <a:gd name="T26" fmla="*/ 665 w 850"/>
                  <a:gd name="T27" fmla="*/ 192 h 212"/>
                  <a:gd name="T28" fmla="*/ 632 w 850"/>
                  <a:gd name="T29" fmla="*/ 187 h 212"/>
                  <a:gd name="T30" fmla="*/ 603 w 850"/>
                  <a:gd name="T31" fmla="*/ 182 h 212"/>
                  <a:gd name="T32" fmla="*/ 580 w 850"/>
                  <a:gd name="T33" fmla="*/ 177 h 212"/>
                  <a:gd name="T34" fmla="*/ 555 w 850"/>
                  <a:gd name="T35" fmla="*/ 174 h 212"/>
                  <a:gd name="T36" fmla="*/ 526 w 850"/>
                  <a:gd name="T37" fmla="*/ 168 h 212"/>
                  <a:gd name="T38" fmla="*/ 497 w 850"/>
                  <a:gd name="T39" fmla="*/ 161 h 212"/>
                  <a:gd name="T40" fmla="*/ 467 w 850"/>
                  <a:gd name="T41" fmla="*/ 155 h 212"/>
                  <a:gd name="T42" fmla="*/ 437 w 850"/>
                  <a:gd name="T43" fmla="*/ 149 h 212"/>
                  <a:gd name="T44" fmla="*/ 409 w 850"/>
                  <a:gd name="T45" fmla="*/ 143 h 212"/>
                  <a:gd name="T46" fmla="*/ 384 w 850"/>
                  <a:gd name="T47" fmla="*/ 136 h 212"/>
                  <a:gd name="T48" fmla="*/ 364 w 850"/>
                  <a:gd name="T49" fmla="*/ 131 h 212"/>
                  <a:gd name="T50" fmla="*/ 342 w 850"/>
                  <a:gd name="T51" fmla="*/ 125 h 212"/>
                  <a:gd name="T52" fmla="*/ 317 w 850"/>
                  <a:gd name="T53" fmla="*/ 117 h 212"/>
                  <a:gd name="T54" fmla="*/ 291 w 850"/>
                  <a:gd name="T55" fmla="*/ 109 h 212"/>
                  <a:gd name="T56" fmla="*/ 264 w 850"/>
                  <a:gd name="T57" fmla="*/ 101 h 212"/>
                  <a:gd name="T58" fmla="*/ 238 w 850"/>
                  <a:gd name="T59" fmla="*/ 92 h 212"/>
                  <a:gd name="T60" fmla="*/ 213 w 850"/>
                  <a:gd name="T61" fmla="*/ 83 h 212"/>
                  <a:gd name="T62" fmla="*/ 192 w 850"/>
                  <a:gd name="T63" fmla="*/ 76 h 212"/>
                  <a:gd name="T64" fmla="*/ 172 w 850"/>
                  <a:gd name="T65" fmla="*/ 69 h 212"/>
                  <a:gd name="T66" fmla="*/ 148 w 850"/>
                  <a:gd name="T67" fmla="*/ 60 h 212"/>
                  <a:gd name="T68" fmla="*/ 119 w 850"/>
                  <a:gd name="T69" fmla="*/ 49 h 212"/>
                  <a:gd name="T70" fmla="*/ 89 w 850"/>
                  <a:gd name="T71" fmla="*/ 37 h 212"/>
                  <a:gd name="T72" fmla="*/ 59 w 850"/>
                  <a:gd name="T73" fmla="*/ 25 h 212"/>
                  <a:gd name="T74" fmla="*/ 33 w 850"/>
                  <a:gd name="T75" fmla="*/ 14 h 212"/>
                  <a:gd name="T76" fmla="*/ 13 w 850"/>
                  <a:gd name="T77" fmla="*/ 6 h 212"/>
                  <a:gd name="T78" fmla="*/ 1 w 850"/>
                  <a:gd name="T79" fmla="*/ 1 h 21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50"/>
                  <a:gd name="T121" fmla="*/ 0 h 212"/>
                  <a:gd name="T122" fmla="*/ 850 w 850"/>
                  <a:gd name="T123" fmla="*/ 212 h 21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50" h="212">
                    <a:moveTo>
                      <a:pt x="849" y="211"/>
                    </a:moveTo>
                    <a:lnTo>
                      <a:pt x="848" y="211"/>
                    </a:lnTo>
                    <a:lnTo>
                      <a:pt x="834" y="211"/>
                    </a:lnTo>
                    <a:lnTo>
                      <a:pt x="820" y="210"/>
                    </a:lnTo>
                    <a:lnTo>
                      <a:pt x="804" y="208"/>
                    </a:lnTo>
                    <a:lnTo>
                      <a:pt x="788" y="207"/>
                    </a:lnTo>
                    <a:lnTo>
                      <a:pt x="770" y="205"/>
                    </a:lnTo>
                    <a:lnTo>
                      <a:pt x="754" y="203"/>
                    </a:lnTo>
                    <a:lnTo>
                      <a:pt x="735" y="201"/>
                    </a:lnTo>
                    <a:lnTo>
                      <a:pt x="718" y="198"/>
                    </a:lnTo>
                    <a:lnTo>
                      <a:pt x="700" y="196"/>
                    </a:lnTo>
                    <a:lnTo>
                      <a:pt x="682" y="193"/>
                    </a:lnTo>
                    <a:lnTo>
                      <a:pt x="665" y="192"/>
                    </a:lnTo>
                    <a:lnTo>
                      <a:pt x="648" y="188"/>
                    </a:lnTo>
                    <a:lnTo>
                      <a:pt x="632" y="187"/>
                    </a:lnTo>
                    <a:lnTo>
                      <a:pt x="617" y="184"/>
                    </a:lnTo>
                    <a:lnTo>
                      <a:pt x="603" y="182"/>
                    </a:lnTo>
                    <a:lnTo>
                      <a:pt x="592" y="179"/>
                    </a:lnTo>
                    <a:lnTo>
                      <a:pt x="580" y="177"/>
                    </a:lnTo>
                    <a:lnTo>
                      <a:pt x="568" y="175"/>
                    </a:lnTo>
                    <a:lnTo>
                      <a:pt x="555" y="174"/>
                    </a:lnTo>
                    <a:lnTo>
                      <a:pt x="541" y="170"/>
                    </a:lnTo>
                    <a:lnTo>
                      <a:pt x="526" y="168"/>
                    </a:lnTo>
                    <a:lnTo>
                      <a:pt x="512" y="165"/>
                    </a:lnTo>
                    <a:lnTo>
                      <a:pt x="497" y="161"/>
                    </a:lnTo>
                    <a:lnTo>
                      <a:pt x="482" y="158"/>
                    </a:lnTo>
                    <a:lnTo>
                      <a:pt x="467" y="155"/>
                    </a:lnTo>
                    <a:lnTo>
                      <a:pt x="452" y="152"/>
                    </a:lnTo>
                    <a:lnTo>
                      <a:pt x="437" y="149"/>
                    </a:lnTo>
                    <a:lnTo>
                      <a:pt x="423" y="145"/>
                    </a:lnTo>
                    <a:lnTo>
                      <a:pt x="409" y="143"/>
                    </a:lnTo>
                    <a:lnTo>
                      <a:pt x="396" y="139"/>
                    </a:lnTo>
                    <a:lnTo>
                      <a:pt x="384" y="136"/>
                    </a:lnTo>
                    <a:lnTo>
                      <a:pt x="375" y="133"/>
                    </a:lnTo>
                    <a:lnTo>
                      <a:pt x="364" y="131"/>
                    </a:lnTo>
                    <a:lnTo>
                      <a:pt x="354" y="128"/>
                    </a:lnTo>
                    <a:lnTo>
                      <a:pt x="342" y="125"/>
                    </a:lnTo>
                    <a:lnTo>
                      <a:pt x="330" y="121"/>
                    </a:lnTo>
                    <a:lnTo>
                      <a:pt x="317" y="117"/>
                    </a:lnTo>
                    <a:lnTo>
                      <a:pt x="304" y="113"/>
                    </a:lnTo>
                    <a:lnTo>
                      <a:pt x="291" y="109"/>
                    </a:lnTo>
                    <a:lnTo>
                      <a:pt x="278" y="104"/>
                    </a:lnTo>
                    <a:lnTo>
                      <a:pt x="264" y="101"/>
                    </a:lnTo>
                    <a:lnTo>
                      <a:pt x="251" y="96"/>
                    </a:lnTo>
                    <a:lnTo>
                      <a:pt x="238" y="92"/>
                    </a:lnTo>
                    <a:lnTo>
                      <a:pt x="225" y="87"/>
                    </a:lnTo>
                    <a:lnTo>
                      <a:pt x="213" y="83"/>
                    </a:lnTo>
                    <a:lnTo>
                      <a:pt x="202" y="79"/>
                    </a:lnTo>
                    <a:lnTo>
                      <a:pt x="192" y="76"/>
                    </a:lnTo>
                    <a:lnTo>
                      <a:pt x="183" y="72"/>
                    </a:lnTo>
                    <a:lnTo>
                      <a:pt x="172" y="69"/>
                    </a:lnTo>
                    <a:lnTo>
                      <a:pt x="161" y="65"/>
                    </a:lnTo>
                    <a:lnTo>
                      <a:pt x="148" y="60"/>
                    </a:lnTo>
                    <a:lnTo>
                      <a:pt x="134" y="54"/>
                    </a:lnTo>
                    <a:lnTo>
                      <a:pt x="119" y="49"/>
                    </a:lnTo>
                    <a:lnTo>
                      <a:pt x="104" y="42"/>
                    </a:lnTo>
                    <a:lnTo>
                      <a:pt x="89" y="37"/>
                    </a:lnTo>
                    <a:lnTo>
                      <a:pt x="74" y="30"/>
                    </a:lnTo>
                    <a:lnTo>
                      <a:pt x="59" y="25"/>
                    </a:lnTo>
                    <a:lnTo>
                      <a:pt x="45" y="19"/>
                    </a:lnTo>
                    <a:lnTo>
                      <a:pt x="33" y="14"/>
                    </a:lnTo>
                    <a:lnTo>
                      <a:pt x="22" y="9"/>
                    </a:lnTo>
                    <a:lnTo>
                      <a:pt x="13" y="6"/>
                    </a:lnTo>
                    <a:lnTo>
                      <a:pt x="6" y="3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35" name="Freeform 19"/>
              <p:cNvSpPr>
                <a:spLocks/>
              </p:cNvSpPr>
              <p:nvPr/>
            </p:nvSpPr>
            <p:spPr bwMode="auto">
              <a:xfrm>
                <a:off x="1249" y="3232"/>
                <a:ext cx="866" cy="214"/>
              </a:xfrm>
              <a:custGeom>
                <a:avLst/>
                <a:gdLst>
                  <a:gd name="T0" fmla="*/ 862 w 866"/>
                  <a:gd name="T1" fmla="*/ 213 h 214"/>
                  <a:gd name="T2" fmla="*/ 847 w 866"/>
                  <a:gd name="T3" fmla="*/ 213 h 214"/>
                  <a:gd name="T4" fmla="*/ 822 w 866"/>
                  <a:gd name="T5" fmla="*/ 210 h 214"/>
                  <a:gd name="T6" fmla="*/ 789 w 866"/>
                  <a:gd name="T7" fmla="*/ 207 h 214"/>
                  <a:gd name="T8" fmla="*/ 752 w 866"/>
                  <a:gd name="T9" fmla="*/ 204 h 214"/>
                  <a:gd name="T10" fmla="*/ 715 w 866"/>
                  <a:gd name="T11" fmla="*/ 200 h 214"/>
                  <a:gd name="T12" fmla="*/ 679 w 866"/>
                  <a:gd name="T13" fmla="*/ 197 h 214"/>
                  <a:gd name="T14" fmla="*/ 650 w 866"/>
                  <a:gd name="T15" fmla="*/ 194 h 214"/>
                  <a:gd name="T16" fmla="*/ 630 w 866"/>
                  <a:gd name="T17" fmla="*/ 191 h 214"/>
                  <a:gd name="T18" fmla="*/ 610 w 866"/>
                  <a:gd name="T19" fmla="*/ 187 h 214"/>
                  <a:gd name="T20" fmla="*/ 589 w 866"/>
                  <a:gd name="T21" fmla="*/ 184 h 214"/>
                  <a:gd name="T22" fmla="*/ 566 w 866"/>
                  <a:gd name="T23" fmla="*/ 178 h 214"/>
                  <a:gd name="T24" fmla="*/ 542 w 866"/>
                  <a:gd name="T25" fmla="*/ 173 h 214"/>
                  <a:gd name="T26" fmla="*/ 518 w 866"/>
                  <a:gd name="T27" fmla="*/ 167 h 214"/>
                  <a:gd name="T28" fmla="*/ 497 w 866"/>
                  <a:gd name="T29" fmla="*/ 162 h 214"/>
                  <a:gd name="T30" fmla="*/ 479 w 866"/>
                  <a:gd name="T31" fmla="*/ 157 h 214"/>
                  <a:gd name="T32" fmla="*/ 462 w 866"/>
                  <a:gd name="T33" fmla="*/ 152 h 214"/>
                  <a:gd name="T34" fmla="*/ 443 w 866"/>
                  <a:gd name="T35" fmla="*/ 148 h 214"/>
                  <a:gd name="T36" fmla="*/ 423 w 866"/>
                  <a:gd name="T37" fmla="*/ 142 h 214"/>
                  <a:gd name="T38" fmla="*/ 401 w 866"/>
                  <a:gd name="T39" fmla="*/ 135 h 214"/>
                  <a:gd name="T40" fmla="*/ 379 w 866"/>
                  <a:gd name="T41" fmla="*/ 129 h 214"/>
                  <a:gd name="T42" fmla="*/ 357 w 866"/>
                  <a:gd name="T43" fmla="*/ 122 h 214"/>
                  <a:gd name="T44" fmla="*/ 337 w 866"/>
                  <a:gd name="T45" fmla="*/ 117 h 214"/>
                  <a:gd name="T46" fmla="*/ 319 w 866"/>
                  <a:gd name="T47" fmla="*/ 111 h 214"/>
                  <a:gd name="T48" fmla="*/ 304 w 866"/>
                  <a:gd name="T49" fmla="*/ 106 h 214"/>
                  <a:gd name="T50" fmla="*/ 287 w 866"/>
                  <a:gd name="T51" fmla="*/ 102 h 214"/>
                  <a:gd name="T52" fmla="*/ 269 w 866"/>
                  <a:gd name="T53" fmla="*/ 95 h 214"/>
                  <a:gd name="T54" fmla="*/ 250 w 866"/>
                  <a:gd name="T55" fmla="*/ 89 h 214"/>
                  <a:gd name="T56" fmla="*/ 230 w 866"/>
                  <a:gd name="T57" fmla="*/ 83 h 214"/>
                  <a:gd name="T58" fmla="*/ 210 w 866"/>
                  <a:gd name="T59" fmla="*/ 76 h 214"/>
                  <a:gd name="T60" fmla="*/ 192 w 866"/>
                  <a:gd name="T61" fmla="*/ 71 h 214"/>
                  <a:gd name="T62" fmla="*/ 175 w 866"/>
                  <a:gd name="T63" fmla="*/ 65 h 214"/>
                  <a:gd name="T64" fmla="*/ 160 w 866"/>
                  <a:gd name="T65" fmla="*/ 59 h 214"/>
                  <a:gd name="T66" fmla="*/ 137 w 866"/>
                  <a:gd name="T67" fmla="*/ 52 h 214"/>
                  <a:gd name="T68" fmla="*/ 110 w 866"/>
                  <a:gd name="T69" fmla="*/ 42 h 214"/>
                  <a:gd name="T70" fmla="*/ 82 w 866"/>
                  <a:gd name="T71" fmla="*/ 32 h 214"/>
                  <a:gd name="T72" fmla="*/ 55 w 866"/>
                  <a:gd name="T73" fmla="*/ 22 h 214"/>
                  <a:gd name="T74" fmla="*/ 30 w 866"/>
                  <a:gd name="T75" fmla="*/ 13 h 214"/>
                  <a:gd name="T76" fmla="*/ 12 w 866"/>
                  <a:gd name="T77" fmla="*/ 6 h 214"/>
                  <a:gd name="T78" fmla="*/ 1 w 866"/>
                  <a:gd name="T79" fmla="*/ 2 h 21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66"/>
                  <a:gd name="T121" fmla="*/ 0 h 214"/>
                  <a:gd name="T122" fmla="*/ 866 w 866"/>
                  <a:gd name="T123" fmla="*/ 214 h 214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66" h="214">
                    <a:moveTo>
                      <a:pt x="865" y="213"/>
                    </a:moveTo>
                    <a:lnTo>
                      <a:pt x="862" y="213"/>
                    </a:lnTo>
                    <a:lnTo>
                      <a:pt x="857" y="213"/>
                    </a:lnTo>
                    <a:lnTo>
                      <a:pt x="847" y="213"/>
                    </a:lnTo>
                    <a:lnTo>
                      <a:pt x="836" y="211"/>
                    </a:lnTo>
                    <a:lnTo>
                      <a:pt x="822" y="210"/>
                    </a:lnTo>
                    <a:lnTo>
                      <a:pt x="806" y="209"/>
                    </a:lnTo>
                    <a:lnTo>
                      <a:pt x="789" y="207"/>
                    </a:lnTo>
                    <a:lnTo>
                      <a:pt x="772" y="205"/>
                    </a:lnTo>
                    <a:lnTo>
                      <a:pt x="752" y="204"/>
                    </a:lnTo>
                    <a:lnTo>
                      <a:pt x="734" y="202"/>
                    </a:lnTo>
                    <a:lnTo>
                      <a:pt x="715" y="200"/>
                    </a:lnTo>
                    <a:lnTo>
                      <a:pt x="697" y="199"/>
                    </a:lnTo>
                    <a:lnTo>
                      <a:pt x="679" y="197"/>
                    </a:lnTo>
                    <a:lnTo>
                      <a:pt x="664" y="195"/>
                    </a:lnTo>
                    <a:lnTo>
                      <a:pt x="650" y="194"/>
                    </a:lnTo>
                    <a:lnTo>
                      <a:pt x="639" y="191"/>
                    </a:lnTo>
                    <a:lnTo>
                      <a:pt x="630" y="191"/>
                    </a:lnTo>
                    <a:lnTo>
                      <a:pt x="621" y="189"/>
                    </a:lnTo>
                    <a:lnTo>
                      <a:pt x="610" y="187"/>
                    </a:lnTo>
                    <a:lnTo>
                      <a:pt x="600" y="185"/>
                    </a:lnTo>
                    <a:lnTo>
                      <a:pt x="589" y="184"/>
                    </a:lnTo>
                    <a:lnTo>
                      <a:pt x="577" y="180"/>
                    </a:lnTo>
                    <a:lnTo>
                      <a:pt x="566" y="178"/>
                    </a:lnTo>
                    <a:lnTo>
                      <a:pt x="554" y="175"/>
                    </a:lnTo>
                    <a:lnTo>
                      <a:pt x="542" y="173"/>
                    </a:lnTo>
                    <a:lnTo>
                      <a:pt x="530" y="170"/>
                    </a:lnTo>
                    <a:lnTo>
                      <a:pt x="518" y="167"/>
                    </a:lnTo>
                    <a:lnTo>
                      <a:pt x="508" y="164"/>
                    </a:lnTo>
                    <a:lnTo>
                      <a:pt x="497" y="162"/>
                    </a:lnTo>
                    <a:lnTo>
                      <a:pt x="488" y="159"/>
                    </a:lnTo>
                    <a:lnTo>
                      <a:pt x="479" y="157"/>
                    </a:lnTo>
                    <a:lnTo>
                      <a:pt x="471" y="154"/>
                    </a:lnTo>
                    <a:lnTo>
                      <a:pt x="462" y="152"/>
                    </a:lnTo>
                    <a:lnTo>
                      <a:pt x="453" y="150"/>
                    </a:lnTo>
                    <a:lnTo>
                      <a:pt x="443" y="148"/>
                    </a:lnTo>
                    <a:lnTo>
                      <a:pt x="434" y="145"/>
                    </a:lnTo>
                    <a:lnTo>
                      <a:pt x="423" y="142"/>
                    </a:lnTo>
                    <a:lnTo>
                      <a:pt x="413" y="138"/>
                    </a:lnTo>
                    <a:lnTo>
                      <a:pt x="401" y="135"/>
                    </a:lnTo>
                    <a:lnTo>
                      <a:pt x="391" y="132"/>
                    </a:lnTo>
                    <a:lnTo>
                      <a:pt x="379" y="129"/>
                    </a:lnTo>
                    <a:lnTo>
                      <a:pt x="368" y="126"/>
                    </a:lnTo>
                    <a:lnTo>
                      <a:pt x="357" y="122"/>
                    </a:lnTo>
                    <a:lnTo>
                      <a:pt x="347" y="119"/>
                    </a:lnTo>
                    <a:lnTo>
                      <a:pt x="337" y="117"/>
                    </a:lnTo>
                    <a:lnTo>
                      <a:pt x="328" y="113"/>
                    </a:lnTo>
                    <a:lnTo>
                      <a:pt x="319" y="111"/>
                    </a:lnTo>
                    <a:lnTo>
                      <a:pt x="312" y="108"/>
                    </a:lnTo>
                    <a:lnTo>
                      <a:pt x="304" y="106"/>
                    </a:lnTo>
                    <a:lnTo>
                      <a:pt x="296" y="104"/>
                    </a:lnTo>
                    <a:lnTo>
                      <a:pt x="287" y="102"/>
                    </a:lnTo>
                    <a:lnTo>
                      <a:pt x="279" y="98"/>
                    </a:lnTo>
                    <a:lnTo>
                      <a:pt x="269" y="95"/>
                    </a:lnTo>
                    <a:lnTo>
                      <a:pt x="260" y="92"/>
                    </a:lnTo>
                    <a:lnTo>
                      <a:pt x="250" y="89"/>
                    </a:lnTo>
                    <a:lnTo>
                      <a:pt x="240" y="85"/>
                    </a:lnTo>
                    <a:lnTo>
                      <a:pt x="230" y="83"/>
                    </a:lnTo>
                    <a:lnTo>
                      <a:pt x="220" y="79"/>
                    </a:lnTo>
                    <a:lnTo>
                      <a:pt x="210" y="76"/>
                    </a:lnTo>
                    <a:lnTo>
                      <a:pt x="201" y="73"/>
                    </a:lnTo>
                    <a:lnTo>
                      <a:pt x="192" y="71"/>
                    </a:lnTo>
                    <a:lnTo>
                      <a:pt x="183" y="68"/>
                    </a:lnTo>
                    <a:lnTo>
                      <a:pt x="175" y="65"/>
                    </a:lnTo>
                    <a:lnTo>
                      <a:pt x="169" y="62"/>
                    </a:lnTo>
                    <a:lnTo>
                      <a:pt x="160" y="59"/>
                    </a:lnTo>
                    <a:lnTo>
                      <a:pt x="149" y="56"/>
                    </a:lnTo>
                    <a:lnTo>
                      <a:pt x="137" y="52"/>
                    </a:lnTo>
                    <a:lnTo>
                      <a:pt x="125" y="47"/>
                    </a:lnTo>
                    <a:lnTo>
                      <a:pt x="110" y="42"/>
                    </a:lnTo>
                    <a:lnTo>
                      <a:pt x="97" y="37"/>
                    </a:lnTo>
                    <a:lnTo>
                      <a:pt x="82" y="32"/>
                    </a:lnTo>
                    <a:lnTo>
                      <a:pt x="69" y="26"/>
                    </a:lnTo>
                    <a:lnTo>
                      <a:pt x="55" y="22"/>
                    </a:lnTo>
                    <a:lnTo>
                      <a:pt x="42" y="17"/>
                    </a:lnTo>
                    <a:lnTo>
                      <a:pt x="30" y="13"/>
                    </a:lnTo>
                    <a:lnTo>
                      <a:pt x="20" y="9"/>
                    </a:lnTo>
                    <a:lnTo>
                      <a:pt x="12" y="6"/>
                    </a:lnTo>
                    <a:lnTo>
                      <a:pt x="5" y="3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36" name="Freeform 20"/>
              <p:cNvSpPr>
                <a:spLocks/>
              </p:cNvSpPr>
              <p:nvPr/>
            </p:nvSpPr>
            <p:spPr bwMode="auto">
              <a:xfrm>
                <a:off x="1229" y="3306"/>
                <a:ext cx="891" cy="217"/>
              </a:xfrm>
              <a:custGeom>
                <a:avLst/>
                <a:gdLst>
                  <a:gd name="T0" fmla="*/ 887 w 891"/>
                  <a:gd name="T1" fmla="*/ 216 h 217"/>
                  <a:gd name="T2" fmla="*/ 873 w 891"/>
                  <a:gd name="T3" fmla="*/ 216 h 217"/>
                  <a:gd name="T4" fmla="*/ 849 w 891"/>
                  <a:gd name="T5" fmla="*/ 214 h 217"/>
                  <a:gd name="T6" fmla="*/ 819 w 891"/>
                  <a:gd name="T7" fmla="*/ 211 h 217"/>
                  <a:gd name="T8" fmla="*/ 783 w 891"/>
                  <a:gd name="T9" fmla="*/ 208 h 217"/>
                  <a:gd name="T10" fmla="*/ 747 w 891"/>
                  <a:gd name="T11" fmla="*/ 204 h 217"/>
                  <a:gd name="T12" fmla="*/ 713 w 891"/>
                  <a:gd name="T13" fmla="*/ 201 h 217"/>
                  <a:gd name="T14" fmla="*/ 685 w 891"/>
                  <a:gd name="T15" fmla="*/ 198 h 217"/>
                  <a:gd name="T16" fmla="*/ 666 w 891"/>
                  <a:gd name="T17" fmla="*/ 195 h 217"/>
                  <a:gd name="T18" fmla="*/ 648 w 891"/>
                  <a:gd name="T19" fmla="*/ 192 h 217"/>
                  <a:gd name="T20" fmla="*/ 627 w 891"/>
                  <a:gd name="T21" fmla="*/ 188 h 217"/>
                  <a:gd name="T22" fmla="*/ 606 w 891"/>
                  <a:gd name="T23" fmla="*/ 183 h 217"/>
                  <a:gd name="T24" fmla="*/ 584 w 891"/>
                  <a:gd name="T25" fmla="*/ 178 h 217"/>
                  <a:gd name="T26" fmla="*/ 563 w 891"/>
                  <a:gd name="T27" fmla="*/ 174 h 217"/>
                  <a:gd name="T28" fmla="*/ 543 w 891"/>
                  <a:gd name="T29" fmla="*/ 169 h 217"/>
                  <a:gd name="T30" fmla="*/ 525 w 891"/>
                  <a:gd name="T31" fmla="*/ 164 h 217"/>
                  <a:gd name="T32" fmla="*/ 508 w 891"/>
                  <a:gd name="T33" fmla="*/ 160 h 217"/>
                  <a:gd name="T34" fmla="*/ 486 w 891"/>
                  <a:gd name="T35" fmla="*/ 156 h 217"/>
                  <a:gd name="T36" fmla="*/ 462 w 891"/>
                  <a:gd name="T37" fmla="*/ 150 h 217"/>
                  <a:gd name="T38" fmla="*/ 436 w 891"/>
                  <a:gd name="T39" fmla="*/ 143 h 217"/>
                  <a:gd name="T40" fmla="*/ 411 w 891"/>
                  <a:gd name="T41" fmla="*/ 137 h 217"/>
                  <a:gd name="T42" fmla="*/ 384 w 891"/>
                  <a:gd name="T43" fmla="*/ 130 h 217"/>
                  <a:gd name="T44" fmla="*/ 361 w 891"/>
                  <a:gd name="T45" fmla="*/ 125 h 217"/>
                  <a:gd name="T46" fmla="*/ 340 w 891"/>
                  <a:gd name="T47" fmla="*/ 119 h 217"/>
                  <a:gd name="T48" fmla="*/ 320 w 891"/>
                  <a:gd name="T49" fmla="*/ 113 h 217"/>
                  <a:gd name="T50" fmla="*/ 294 w 891"/>
                  <a:gd name="T51" fmla="*/ 106 h 217"/>
                  <a:gd name="T52" fmla="*/ 265 w 891"/>
                  <a:gd name="T53" fmla="*/ 97 h 217"/>
                  <a:gd name="T54" fmla="*/ 234 w 891"/>
                  <a:gd name="T55" fmla="*/ 87 h 217"/>
                  <a:gd name="T56" fmla="*/ 202 w 891"/>
                  <a:gd name="T57" fmla="*/ 77 h 217"/>
                  <a:gd name="T58" fmla="*/ 171 w 891"/>
                  <a:gd name="T59" fmla="*/ 67 h 217"/>
                  <a:gd name="T60" fmla="*/ 142 w 891"/>
                  <a:gd name="T61" fmla="*/ 58 h 217"/>
                  <a:gd name="T62" fmla="*/ 117 w 891"/>
                  <a:gd name="T63" fmla="*/ 49 h 217"/>
                  <a:gd name="T64" fmla="*/ 100 w 891"/>
                  <a:gd name="T65" fmla="*/ 43 h 217"/>
                  <a:gd name="T66" fmla="*/ 86 w 891"/>
                  <a:gd name="T67" fmla="*/ 37 h 217"/>
                  <a:gd name="T68" fmla="*/ 68 w 891"/>
                  <a:gd name="T69" fmla="*/ 30 h 217"/>
                  <a:gd name="T70" fmla="*/ 51 w 891"/>
                  <a:gd name="T71" fmla="*/ 24 h 217"/>
                  <a:gd name="T72" fmla="*/ 34 w 891"/>
                  <a:gd name="T73" fmla="*/ 15 h 217"/>
                  <a:gd name="T74" fmla="*/ 18 w 891"/>
                  <a:gd name="T75" fmla="*/ 9 h 217"/>
                  <a:gd name="T76" fmla="*/ 6 w 891"/>
                  <a:gd name="T77" fmla="*/ 4 h 217"/>
                  <a:gd name="T78" fmla="*/ 0 w 891"/>
                  <a:gd name="T79" fmla="*/ 1 h 21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91"/>
                  <a:gd name="T121" fmla="*/ 0 h 217"/>
                  <a:gd name="T122" fmla="*/ 891 w 891"/>
                  <a:gd name="T123" fmla="*/ 217 h 21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91" h="217">
                    <a:moveTo>
                      <a:pt x="890" y="216"/>
                    </a:moveTo>
                    <a:lnTo>
                      <a:pt x="887" y="216"/>
                    </a:lnTo>
                    <a:lnTo>
                      <a:pt x="882" y="216"/>
                    </a:lnTo>
                    <a:lnTo>
                      <a:pt x="873" y="216"/>
                    </a:lnTo>
                    <a:lnTo>
                      <a:pt x="863" y="214"/>
                    </a:lnTo>
                    <a:lnTo>
                      <a:pt x="849" y="214"/>
                    </a:lnTo>
                    <a:lnTo>
                      <a:pt x="835" y="213"/>
                    </a:lnTo>
                    <a:lnTo>
                      <a:pt x="819" y="211"/>
                    </a:lnTo>
                    <a:lnTo>
                      <a:pt x="802" y="209"/>
                    </a:lnTo>
                    <a:lnTo>
                      <a:pt x="783" y="208"/>
                    </a:lnTo>
                    <a:lnTo>
                      <a:pt x="765" y="206"/>
                    </a:lnTo>
                    <a:lnTo>
                      <a:pt x="747" y="204"/>
                    </a:lnTo>
                    <a:lnTo>
                      <a:pt x="730" y="203"/>
                    </a:lnTo>
                    <a:lnTo>
                      <a:pt x="713" y="201"/>
                    </a:lnTo>
                    <a:lnTo>
                      <a:pt x="699" y="199"/>
                    </a:lnTo>
                    <a:lnTo>
                      <a:pt x="685" y="198"/>
                    </a:lnTo>
                    <a:lnTo>
                      <a:pt x="675" y="195"/>
                    </a:lnTo>
                    <a:lnTo>
                      <a:pt x="666" y="195"/>
                    </a:lnTo>
                    <a:lnTo>
                      <a:pt x="658" y="193"/>
                    </a:lnTo>
                    <a:lnTo>
                      <a:pt x="648" y="192"/>
                    </a:lnTo>
                    <a:lnTo>
                      <a:pt x="638" y="189"/>
                    </a:lnTo>
                    <a:lnTo>
                      <a:pt x="627" y="188"/>
                    </a:lnTo>
                    <a:lnTo>
                      <a:pt x="617" y="185"/>
                    </a:lnTo>
                    <a:lnTo>
                      <a:pt x="606" y="183"/>
                    </a:lnTo>
                    <a:lnTo>
                      <a:pt x="596" y="180"/>
                    </a:lnTo>
                    <a:lnTo>
                      <a:pt x="584" y="178"/>
                    </a:lnTo>
                    <a:lnTo>
                      <a:pt x="573" y="175"/>
                    </a:lnTo>
                    <a:lnTo>
                      <a:pt x="563" y="174"/>
                    </a:lnTo>
                    <a:lnTo>
                      <a:pt x="553" y="170"/>
                    </a:lnTo>
                    <a:lnTo>
                      <a:pt x="543" y="169"/>
                    </a:lnTo>
                    <a:lnTo>
                      <a:pt x="533" y="166"/>
                    </a:lnTo>
                    <a:lnTo>
                      <a:pt x="525" y="164"/>
                    </a:lnTo>
                    <a:lnTo>
                      <a:pt x="518" y="161"/>
                    </a:lnTo>
                    <a:lnTo>
                      <a:pt x="508" y="160"/>
                    </a:lnTo>
                    <a:lnTo>
                      <a:pt x="498" y="158"/>
                    </a:lnTo>
                    <a:lnTo>
                      <a:pt x="486" y="156"/>
                    </a:lnTo>
                    <a:lnTo>
                      <a:pt x="475" y="153"/>
                    </a:lnTo>
                    <a:lnTo>
                      <a:pt x="462" y="150"/>
                    </a:lnTo>
                    <a:lnTo>
                      <a:pt x="449" y="146"/>
                    </a:lnTo>
                    <a:lnTo>
                      <a:pt x="436" y="143"/>
                    </a:lnTo>
                    <a:lnTo>
                      <a:pt x="424" y="140"/>
                    </a:lnTo>
                    <a:lnTo>
                      <a:pt x="411" y="137"/>
                    </a:lnTo>
                    <a:lnTo>
                      <a:pt x="397" y="134"/>
                    </a:lnTo>
                    <a:lnTo>
                      <a:pt x="384" y="130"/>
                    </a:lnTo>
                    <a:lnTo>
                      <a:pt x="373" y="127"/>
                    </a:lnTo>
                    <a:lnTo>
                      <a:pt x="361" y="125"/>
                    </a:lnTo>
                    <a:lnTo>
                      <a:pt x="350" y="122"/>
                    </a:lnTo>
                    <a:lnTo>
                      <a:pt x="340" y="119"/>
                    </a:lnTo>
                    <a:lnTo>
                      <a:pt x="332" y="116"/>
                    </a:lnTo>
                    <a:lnTo>
                      <a:pt x="320" y="113"/>
                    </a:lnTo>
                    <a:lnTo>
                      <a:pt x="307" y="110"/>
                    </a:lnTo>
                    <a:lnTo>
                      <a:pt x="294" y="106"/>
                    </a:lnTo>
                    <a:lnTo>
                      <a:pt x="280" y="101"/>
                    </a:lnTo>
                    <a:lnTo>
                      <a:pt x="265" y="97"/>
                    </a:lnTo>
                    <a:lnTo>
                      <a:pt x="250" y="92"/>
                    </a:lnTo>
                    <a:lnTo>
                      <a:pt x="234" y="87"/>
                    </a:lnTo>
                    <a:lnTo>
                      <a:pt x="219" y="82"/>
                    </a:lnTo>
                    <a:lnTo>
                      <a:pt x="202" y="77"/>
                    </a:lnTo>
                    <a:lnTo>
                      <a:pt x="187" y="72"/>
                    </a:lnTo>
                    <a:lnTo>
                      <a:pt x="171" y="67"/>
                    </a:lnTo>
                    <a:lnTo>
                      <a:pt x="157" y="62"/>
                    </a:lnTo>
                    <a:lnTo>
                      <a:pt x="142" y="58"/>
                    </a:lnTo>
                    <a:lnTo>
                      <a:pt x="130" y="53"/>
                    </a:lnTo>
                    <a:lnTo>
                      <a:pt x="117" y="49"/>
                    </a:lnTo>
                    <a:lnTo>
                      <a:pt x="107" y="44"/>
                    </a:lnTo>
                    <a:lnTo>
                      <a:pt x="100" y="43"/>
                    </a:lnTo>
                    <a:lnTo>
                      <a:pt x="94" y="40"/>
                    </a:lnTo>
                    <a:lnTo>
                      <a:pt x="86" y="37"/>
                    </a:lnTo>
                    <a:lnTo>
                      <a:pt x="78" y="34"/>
                    </a:lnTo>
                    <a:lnTo>
                      <a:pt x="68" y="30"/>
                    </a:lnTo>
                    <a:lnTo>
                      <a:pt x="60" y="27"/>
                    </a:lnTo>
                    <a:lnTo>
                      <a:pt x="51" y="24"/>
                    </a:lnTo>
                    <a:lnTo>
                      <a:pt x="43" y="19"/>
                    </a:lnTo>
                    <a:lnTo>
                      <a:pt x="34" y="15"/>
                    </a:lnTo>
                    <a:lnTo>
                      <a:pt x="25" y="12"/>
                    </a:lnTo>
                    <a:lnTo>
                      <a:pt x="18" y="9"/>
                    </a:lnTo>
                    <a:lnTo>
                      <a:pt x="12" y="6"/>
                    </a:lnTo>
                    <a:lnTo>
                      <a:pt x="6" y="4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1709" y="2585"/>
              <a:ext cx="1226" cy="489"/>
              <a:chOff x="1709" y="2585"/>
              <a:chExt cx="1226" cy="489"/>
            </a:xfrm>
          </p:grpSpPr>
          <p:sp>
            <p:nvSpPr>
              <p:cNvPr id="19" name="Freeform 22"/>
              <p:cNvSpPr>
                <a:spLocks/>
              </p:cNvSpPr>
              <p:nvPr/>
            </p:nvSpPr>
            <p:spPr bwMode="auto">
              <a:xfrm>
                <a:off x="1709" y="2585"/>
                <a:ext cx="1226" cy="489"/>
              </a:xfrm>
              <a:custGeom>
                <a:avLst/>
                <a:gdLst>
                  <a:gd name="T0" fmla="*/ 19 w 1226"/>
                  <a:gd name="T1" fmla="*/ 111 h 489"/>
                  <a:gd name="T2" fmla="*/ 60 w 1226"/>
                  <a:gd name="T3" fmla="*/ 179 h 489"/>
                  <a:gd name="T4" fmla="*/ 152 w 1226"/>
                  <a:gd name="T5" fmla="*/ 268 h 489"/>
                  <a:gd name="T6" fmla="*/ 274 w 1226"/>
                  <a:gd name="T7" fmla="*/ 345 h 489"/>
                  <a:gd name="T8" fmla="*/ 389 w 1226"/>
                  <a:gd name="T9" fmla="*/ 391 h 489"/>
                  <a:gd name="T10" fmla="*/ 519 w 1226"/>
                  <a:gd name="T11" fmla="*/ 413 h 489"/>
                  <a:gd name="T12" fmla="*/ 556 w 1226"/>
                  <a:gd name="T13" fmla="*/ 427 h 489"/>
                  <a:gd name="T14" fmla="*/ 591 w 1226"/>
                  <a:gd name="T15" fmla="*/ 465 h 489"/>
                  <a:gd name="T16" fmla="*/ 604 w 1226"/>
                  <a:gd name="T17" fmla="*/ 487 h 489"/>
                  <a:gd name="T18" fmla="*/ 618 w 1226"/>
                  <a:gd name="T19" fmla="*/ 488 h 489"/>
                  <a:gd name="T20" fmla="*/ 633 w 1226"/>
                  <a:gd name="T21" fmla="*/ 470 h 489"/>
                  <a:gd name="T22" fmla="*/ 651 w 1226"/>
                  <a:gd name="T23" fmla="*/ 446 h 489"/>
                  <a:gd name="T24" fmla="*/ 667 w 1226"/>
                  <a:gd name="T25" fmla="*/ 425 h 489"/>
                  <a:gd name="T26" fmla="*/ 698 w 1226"/>
                  <a:gd name="T27" fmla="*/ 415 h 489"/>
                  <a:gd name="T28" fmla="*/ 755 w 1226"/>
                  <a:gd name="T29" fmla="*/ 403 h 489"/>
                  <a:gd name="T30" fmla="*/ 817 w 1226"/>
                  <a:gd name="T31" fmla="*/ 395 h 489"/>
                  <a:gd name="T32" fmla="*/ 879 w 1226"/>
                  <a:gd name="T33" fmla="*/ 377 h 489"/>
                  <a:gd name="T34" fmla="*/ 934 w 1226"/>
                  <a:gd name="T35" fmla="*/ 352 h 489"/>
                  <a:gd name="T36" fmla="*/ 990 w 1226"/>
                  <a:gd name="T37" fmla="*/ 321 h 489"/>
                  <a:gd name="T38" fmla="*/ 1062 w 1226"/>
                  <a:gd name="T39" fmla="*/ 270 h 489"/>
                  <a:gd name="T40" fmla="*/ 1107 w 1226"/>
                  <a:gd name="T41" fmla="*/ 232 h 489"/>
                  <a:gd name="T42" fmla="*/ 1168 w 1226"/>
                  <a:gd name="T43" fmla="*/ 173 h 489"/>
                  <a:gd name="T44" fmla="*/ 1209 w 1226"/>
                  <a:gd name="T45" fmla="*/ 102 h 489"/>
                  <a:gd name="T46" fmla="*/ 1224 w 1226"/>
                  <a:gd name="T47" fmla="*/ 40 h 489"/>
                  <a:gd name="T48" fmla="*/ 1209 w 1226"/>
                  <a:gd name="T49" fmla="*/ 43 h 489"/>
                  <a:gd name="T50" fmla="*/ 1191 w 1226"/>
                  <a:gd name="T51" fmla="*/ 43 h 489"/>
                  <a:gd name="T52" fmla="*/ 1144 w 1226"/>
                  <a:gd name="T53" fmla="*/ 42 h 489"/>
                  <a:gd name="T54" fmla="*/ 1100 w 1226"/>
                  <a:gd name="T55" fmla="*/ 45 h 489"/>
                  <a:gd name="T56" fmla="*/ 1075 w 1226"/>
                  <a:gd name="T57" fmla="*/ 44 h 489"/>
                  <a:gd name="T58" fmla="*/ 1049 w 1226"/>
                  <a:gd name="T59" fmla="*/ 49 h 489"/>
                  <a:gd name="T60" fmla="*/ 1018 w 1226"/>
                  <a:gd name="T61" fmla="*/ 43 h 489"/>
                  <a:gd name="T62" fmla="*/ 997 w 1226"/>
                  <a:gd name="T63" fmla="*/ 43 h 489"/>
                  <a:gd name="T64" fmla="*/ 969 w 1226"/>
                  <a:gd name="T65" fmla="*/ 47 h 489"/>
                  <a:gd name="T66" fmla="*/ 937 w 1226"/>
                  <a:gd name="T67" fmla="*/ 43 h 489"/>
                  <a:gd name="T68" fmla="*/ 912 w 1226"/>
                  <a:gd name="T69" fmla="*/ 49 h 489"/>
                  <a:gd name="T70" fmla="*/ 882 w 1226"/>
                  <a:gd name="T71" fmla="*/ 40 h 489"/>
                  <a:gd name="T72" fmla="*/ 848 w 1226"/>
                  <a:gd name="T73" fmla="*/ 49 h 489"/>
                  <a:gd name="T74" fmla="*/ 814 w 1226"/>
                  <a:gd name="T75" fmla="*/ 47 h 489"/>
                  <a:gd name="T76" fmla="*/ 781 w 1226"/>
                  <a:gd name="T77" fmla="*/ 42 h 489"/>
                  <a:gd name="T78" fmla="*/ 756 w 1226"/>
                  <a:gd name="T79" fmla="*/ 47 h 489"/>
                  <a:gd name="T80" fmla="*/ 723 w 1226"/>
                  <a:gd name="T81" fmla="*/ 40 h 489"/>
                  <a:gd name="T82" fmla="*/ 686 w 1226"/>
                  <a:gd name="T83" fmla="*/ 43 h 489"/>
                  <a:gd name="T84" fmla="*/ 643 w 1226"/>
                  <a:gd name="T85" fmla="*/ 40 h 489"/>
                  <a:gd name="T86" fmla="*/ 603 w 1226"/>
                  <a:gd name="T87" fmla="*/ 43 h 489"/>
                  <a:gd name="T88" fmla="*/ 573 w 1226"/>
                  <a:gd name="T89" fmla="*/ 43 h 489"/>
                  <a:gd name="T90" fmla="*/ 546 w 1226"/>
                  <a:gd name="T91" fmla="*/ 39 h 489"/>
                  <a:gd name="T92" fmla="*/ 514 w 1226"/>
                  <a:gd name="T93" fmla="*/ 35 h 489"/>
                  <a:gd name="T94" fmla="*/ 465 w 1226"/>
                  <a:gd name="T95" fmla="*/ 39 h 489"/>
                  <a:gd name="T96" fmla="*/ 411 w 1226"/>
                  <a:gd name="T97" fmla="*/ 31 h 489"/>
                  <a:gd name="T98" fmla="*/ 368 w 1226"/>
                  <a:gd name="T99" fmla="*/ 34 h 489"/>
                  <a:gd name="T100" fmla="*/ 318 w 1226"/>
                  <a:gd name="T101" fmla="*/ 29 h 489"/>
                  <a:gd name="T102" fmla="*/ 283 w 1226"/>
                  <a:gd name="T103" fmla="*/ 30 h 489"/>
                  <a:gd name="T104" fmla="*/ 243 w 1226"/>
                  <a:gd name="T105" fmla="*/ 23 h 489"/>
                  <a:gd name="T106" fmla="*/ 199 w 1226"/>
                  <a:gd name="T107" fmla="*/ 26 h 489"/>
                  <a:gd name="T108" fmla="*/ 173 w 1226"/>
                  <a:gd name="T109" fmla="*/ 17 h 489"/>
                  <a:gd name="T110" fmla="*/ 138 w 1226"/>
                  <a:gd name="T111" fmla="*/ 24 h 489"/>
                  <a:gd name="T112" fmla="*/ 101 w 1226"/>
                  <a:gd name="T113" fmla="*/ 14 h 489"/>
                  <a:gd name="T114" fmla="*/ 65 w 1226"/>
                  <a:gd name="T115" fmla="*/ 14 h 489"/>
                  <a:gd name="T116" fmla="*/ 31 w 1226"/>
                  <a:gd name="T117" fmla="*/ 14 h 489"/>
                  <a:gd name="T118" fmla="*/ 0 w 1226"/>
                  <a:gd name="T119" fmla="*/ 3 h 48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226"/>
                  <a:gd name="T181" fmla="*/ 0 h 489"/>
                  <a:gd name="T182" fmla="*/ 1226 w 1226"/>
                  <a:gd name="T183" fmla="*/ 489 h 48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226" h="489">
                    <a:moveTo>
                      <a:pt x="0" y="0"/>
                    </a:moveTo>
                    <a:lnTo>
                      <a:pt x="0" y="1"/>
                    </a:lnTo>
                    <a:lnTo>
                      <a:pt x="0" y="4"/>
                    </a:lnTo>
                    <a:lnTo>
                      <a:pt x="0" y="9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4" y="30"/>
                    </a:lnTo>
                    <a:lnTo>
                      <a:pt x="5" y="40"/>
                    </a:lnTo>
                    <a:lnTo>
                      <a:pt x="7" y="48"/>
                    </a:lnTo>
                    <a:lnTo>
                      <a:pt x="9" y="58"/>
                    </a:lnTo>
                    <a:lnTo>
                      <a:pt x="10" y="68"/>
                    </a:lnTo>
                    <a:lnTo>
                      <a:pt x="12" y="78"/>
                    </a:lnTo>
                    <a:lnTo>
                      <a:pt x="14" y="87"/>
                    </a:lnTo>
                    <a:lnTo>
                      <a:pt x="15" y="96"/>
                    </a:lnTo>
                    <a:lnTo>
                      <a:pt x="17" y="104"/>
                    </a:lnTo>
                    <a:lnTo>
                      <a:pt x="19" y="111"/>
                    </a:lnTo>
                    <a:lnTo>
                      <a:pt x="22" y="116"/>
                    </a:lnTo>
                    <a:lnTo>
                      <a:pt x="23" y="121"/>
                    </a:lnTo>
                    <a:lnTo>
                      <a:pt x="25" y="124"/>
                    </a:lnTo>
                    <a:lnTo>
                      <a:pt x="27" y="129"/>
                    </a:lnTo>
                    <a:lnTo>
                      <a:pt x="29" y="132"/>
                    </a:lnTo>
                    <a:lnTo>
                      <a:pt x="31" y="137"/>
                    </a:lnTo>
                    <a:lnTo>
                      <a:pt x="34" y="142"/>
                    </a:lnTo>
                    <a:lnTo>
                      <a:pt x="37" y="147"/>
                    </a:lnTo>
                    <a:lnTo>
                      <a:pt x="40" y="150"/>
                    </a:lnTo>
                    <a:lnTo>
                      <a:pt x="43" y="155"/>
                    </a:lnTo>
                    <a:lnTo>
                      <a:pt x="46" y="160"/>
                    </a:lnTo>
                    <a:lnTo>
                      <a:pt x="49" y="165"/>
                    </a:lnTo>
                    <a:lnTo>
                      <a:pt x="53" y="168"/>
                    </a:lnTo>
                    <a:lnTo>
                      <a:pt x="54" y="173"/>
                    </a:lnTo>
                    <a:lnTo>
                      <a:pt x="58" y="176"/>
                    </a:lnTo>
                    <a:lnTo>
                      <a:pt x="60" y="179"/>
                    </a:lnTo>
                    <a:lnTo>
                      <a:pt x="63" y="182"/>
                    </a:lnTo>
                    <a:lnTo>
                      <a:pt x="67" y="187"/>
                    </a:lnTo>
                    <a:lnTo>
                      <a:pt x="72" y="192"/>
                    </a:lnTo>
                    <a:lnTo>
                      <a:pt x="77" y="198"/>
                    </a:lnTo>
                    <a:lnTo>
                      <a:pt x="83" y="203"/>
                    </a:lnTo>
                    <a:lnTo>
                      <a:pt x="88" y="210"/>
                    </a:lnTo>
                    <a:lnTo>
                      <a:pt x="95" y="216"/>
                    </a:lnTo>
                    <a:lnTo>
                      <a:pt x="102" y="223"/>
                    </a:lnTo>
                    <a:lnTo>
                      <a:pt x="108" y="228"/>
                    </a:lnTo>
                    <a:lnTo>
                      <a:pt x="115" y="235"/>
                    </a:lnTo>
                    <a:lnTo>
                      <a:pt x="121" y="241"/>
                    </a:lnTo>
                    <a:lnTo>
                      <a:pt x="128" y="248"/>
                    </a:lnTo>
                    <a:lnTo>
                      <a:pt x="135" y="253"/>
                    </a:lnTo>
                    <a:lnTo>
                      <a:pt x="140" y="258"/>
                    </a:lnTo>
                    <a:lnTo>
                      <a:pt x="147" y="263"/>
                    </a:lnTo>
                    <a:lnTo>
                      <a:pt x="152" y="268"/>
                    </a:lnTo>
                    <a:lnTo>
                      <a:pt x="158" y="271"/>
                    </a:lnTo>
                    <a:lnTo>
                      <a:pt x="163" y="276"/>
                    </a:lnTo>
                    <a:lnTo>
                      <a:pt x="169" y="281"/>
                    </a:lnTo>
                    <a:lnTo>
                      <a:pt x="176" y="286"/>
                    </a:lnTo>
                    <a:lnTo>
                      <a:pt x="184" y="291"/>
                    </a:lnTo>
                    <a:lnTo>
                      <a:pt x="192" y="297"/>
                    </a:lnTo>
                    <a:lnTo>
                      <a:pt x="200" y="302"/>
                    </a:lnTo>
                    <a:lnTo>
                      <a:pt x="208" y="307"/>
                    </a:lnTo>
                    <a:lnTo>
                      <a:pt x="218" y="312"/>
                    </a:lnTo>
                    <a:lnTo>
                      <a:pt x="226" y="318"/>
                    </a:lnTo>
                    <a:lnTo>
                      <a:pt x="235" y="323"/>
                    </a:lnTo>
                    <a:lnTo>
                      <a:pt x="243" y="328"/>
                    </a:lnTo>
                    <a:lnTo>
                      <a:pt x="252" y="333"/>
                    </a:lnTo>
                    <a:lnTo>
                      <a:pt x="258" y="338"/>
                    </a:lnTo>
                    <a:lnTo>
                      <a:pt x="267" y="342"/>
                    </a:lnTo>
                    <a:lnTo>
                      <a:pt x="274" y="345"/>
                    </a:lnTo>
                    <a:lnTo>
                      <a:pt x="281" y="348"/>
                    </a:lnTo>
                    <a:lnTo>
                      <a:pt x="286" y="352"/>
                    </a:lnTo>
                    <a:lnTo>
                      <a:pt x="292" y="354"/>
                    </a:lnTo>
                    <a:lnTo>
                      <a:pt x="298" y="358"/>
                    </a:lnTo>
                    <a:lnTo>
                      <a:pt x="306" y="360"/>
                    </a:lnTo>
                    <a:lnTo>
                      <a:pt x="312" y="363"/>
                    </a:lnTo>
                    <a:lnTo>
                      <a:pt x="321" y="367"/>
                    </a:lnTo>
                    <a:lnTo>
                      <a:pt x="329" y="370"/>
                    </a:lnTo>
                    <a:lnTo>
                      <a:pt x="337" y="372"/>
                    </a:lnTo>
                    <a:lnTo>
                      <a:pt x="344" y="376"/>
                    </a:lnTo>
                    <a:lnTo>
                      <a:pt x="353" y="379"/>
                    </a:lnTo>
                    <a:lnTo>
                      <a:pt x="360" y="382"/>
                    </a:lnTo>
                    <a:lnTo>
                      <a:pt x="369" y="384"/>
                    </a:lnTo>
                    <a:lnTo>
                      <a:pt x="376" y="387"/>
                    </a:lnTo>
                    <a:lnTo>
                      <a:pt x="383" y="389"/>
                    </a:lnTo>
                    <a:lnTo>
                      <a:pt x="389" y="391"/>
                    </a:lnTo>
                    <a:lnTo>
                      <a:pt x="396" y="392"/>
                    </a:lnTo>
                    <a:lnTo>
                      <a:pt x="402" y="393"/>
                    </a:lnTo>
                    <a:lnTo>
                      <a:pt x="408" y="395"/>
                    </a:lnTo>
                    <a:lnTo>
                      <a:pt x="416" y="397"/>
                    </a:lnTo>
                    <a:lnTo>
                      <a:pt x="425" y="397"/>
                    </a:lnTo>
                    <a:lnTo>
                      <a:pt x="433" y="399"/>
                    </a:lnTo>
                    <a:lnTo>
                      <a:pt x="442" y="401"/>
                    </a:lnTo>
                    <a:lnTo>
                      <a:pt x="451" y="402"/>
                    </a:lnTo>
                    <a:lnTo>
                      <a:pt x="461" y="402"/>
                    </a:lnTo>
                    <a:lnTo>
                      <a:pt x="469" y="404"/>
                    </a:lnTo>
                    <a:lnTo>
                      <a:pt x="479" y="406"/>
                    </a:lnTo>
                    <a:lnTo>
                      <a:pt x="487" y="407"/>
                    </a:lnTo>
                    <a:lnTo>
                      <a:pt x="497" y="408"/>
                    </a:lnTo>
                    <a:lnTo>
                      <a:pt x="504" y="410"/>
                    </a:lnTo>
                    <a:lnTo>
                      <a:pt x="513" y="411"/>
                    </a:lnTo>
                    <a:lnTo>
                      <a:pt x="519" y="413"/>
                    </a:lnTo>
                    <a:lnTo>
                      <a:pt x="526" y="413"/>
                    </a:lnTo>
                    <a:lnTo>
                      <a:pt x="527" y="415"/>
                    </a:lnTo>
                    <a:lnTo>
                      <a:pt x="529" y="415"/>
                    </a:lnTo>
                    <a:lnTo>
                      <a:pt x="531" y="416"/>
                    </a:lnTo>
                    <a:lnTo>
                      <a:pt x="533" y="416"/>
                    </a:lnTo>
                    <a:lnTo>
                      <a:pt x="535" y="418"/>
                    </a:lnTo>
                    <a:lnTo>
                      <a:pt x="537" y="418"/>
                    </a:lnTo>
                    <a:lnTo>
                      <a:pt x="539" y="420"/>
                    </a:lnTo>
                    <a:lnTo>
                      <a:pt x="542" y="420"/>
                    </a:lnTo>
                    <a:lnTo>
                      <a:pt x="544" y="421"/>
                    </a:lnTo>
                    <a:lnTo>
                      <a:pt x="546" y="422"/>
                    </a:lnTo>
                    <a:lnTo>
                      <a:pt x="547" y="424"/>
                    </a:lnTo>
                    <a:lnTo>
                      <a:pt x="551" y="424"/>
                    </a:lnTo>
                    <a:lnTo>
                      <a:pt x="552" y="426"/>
                    </a:lnTo>
                    <a:lnTo>
                      <a:pt x="554" y="426"/>
                    </a:lnTo>
                    <a:lnTo>
                      <a:pt x="556" y="427"/>
                    </a:lnTo>
                    <a:lnTo>
                      <a:pt x="558" y="427"/>
                    </a:lnTo>
                    <a:lnTo>
                      <a:pt x="560" y="430"/>
                    </a:lnTo>
                    <a:lnTo>
                      <a:pt x="561" y="431"/>
                    </a:lnTo>
                    <a:lnTo>
                      <a:pt x="563" y="434"/>
                    </a:lnTo>
                    <a:lnTo>
                      <a:pt x="566" y="435"/>
                    </a:lnTo>
                    <a:lnTo>
                      <a:pt x="568" y="439"/>
                    </a:lnTo>
                    <a:lnTo>
                      <a:pt x="571" y="441"/>
                    </a:lnTo>
                    <a:lnTo>
                      <a:pt x="574" y="444"/>
                    </a:lnTo>
                    <a:lnTo>
                      <a:pt x="577" y="446"/>
                    </a:lnTo>
                    <a:lnTo>
                      <a:pt x="579" y="449"/>
                    </a:lnTo>
                    <a:lnTo>
                      <a:pt x="581" y="453"/>
                    </a:lnTo>
                    <a:lnTo>
                      <a:pt x="582" y="456"/>
                    </a:lnTo>
                    <a:lnTo>
                      <a:pt x="586" y="458"/>
                    </a:lnTo>
                    <a:lnTo>
                      <a:pt x="587" y="461"/>
                    </a:lnTo>
                    <a:lnTo>
                      <a:pt x="589" y="463"/>
                    </a:lnTo>
                    <a:lnTo>
                      <a:pt x="591" y="465"/>
                    </a:lnTo>
                    <a:lnTo>
                      <a:pt x="594" y="466"/>
                    </a:lnTo>
                    <a:lnTo>
                      <a:pt x="594" y="468"/>
                    </a:lnTo>
                    <a:lnTo>
                      <a:pt x="594" y="469"/>
                    </a:lnTo>
                    <a:lnTo>
                      <a:pt x="594" y="471"/>
                    </a:lnTo>
                    <a:lnTo>
                      <a:pt x="595" y="471"/>
                    </a:lnTo>
                    <a:lnTo>
                      <a:pt x="595" y="473"/>
                    </a:lnTo>
                    <a:lnTo>
                      <a:pt x="597" y="475"/>
                    </a:lnTo>
                    <a:lnTo>
                      <a:pt x="597" y="476"/>
                    </a:lnTo>
                    <a:lnTo>
                      <a:pt x="599" y="478"/>
                    </a:lnTo>
                    <a:lnTo>
                      <a:pt x="599" y="479"/>
                    </a:lnTo>
                    <a:lnTo>
                      <a:pt x="600" y="481"/>
                    </a:lnTo>
                    <a:lnTo>
                      <a:pt x="600" y="483"/>
                    </a:lnTo>
                    <a:lnTo>
                      <a:pt x="602" y="484"/>
                    </a:lnTo>
                    <a:lnTo>
                      <a:pt x="602" y="485"/>
                    </a:lnTo>
                    <a:lnTo>
                      <a:pt x="604" y="485"/>
                    </a:lnTo>
                    <a:lnTo>
                      <a:pt x="604" y="487"/>
                    </a:lnTo>
                    <a:lnTo>
                      <a:pt x="605" y="487"/>
                    </a:lnTo>
                    <a:lnTo>
                      <a:pt x="605" y="488"/>
                    </a:lnTo>
                    <a:lnTo>
                      <a:pt x="606" y="488"/>
                    </a:lnTo>
                    <a:lnTo>
                      <a:pt x="608" y="488"/>
                    </a:lnTo>
                    <a:lnTo>
                      <a:pt x="609" y="488"/>
                    </a:lnTo>
                    <a:lnTo>
                      <a:pt x="610" y="488"/>
                    </a:lnTo>
                    <a:lnTo>
                      <a:pt x="612" y="488"/>
                    </a:lnTo>
                    <a:lnTo>
                      <a:pt x="614" y="488"/>
                    </a:lnTo>
                    <a:lnTo>
                      <a:pt x="616" y="488"/>
                    </a:lnTo>
                    <a:lnTo>
                      <a:pt x="618" y="488"/>
                    </a:lnTo>
                    <a:lnTo>
                      <a:pt x="619" y="487"/>
                    </a:lnTo>
                    <a:lnTo>
                      <a:pt x="621" y="485"/>
                    </a:lnTo>
                    <a:lnTo>
                      <a:pt x="623" y="484"/>
                    </a:lnTo>
                    <a:lnTo>
                      <a:pt x="624" y="482"/>
                    </a:lnTo>
                    <a:lnTo>
                      <a:pt x="626" y="480"/>
                    </a:lnTo>
                    <a:lnTo>
                      <a:pt x="628" y="479"/>
                    </a:lnTo>
                    <a:lnTo>
                      <a:pt x="629" y="477"/>
                    </a:lnTo>
                    <a:lnTo>
                      <a:pt x="629" y="475"/>
                    </a:lnTo>
                    <a:lnTo>
                      <a:pt x="631" y="474"/>
                    </a:lnTo>
                    <a:lnTo>
                      <a:pt x="631" y="473"/>
                    </a:lnTo>
                    <a:lnTo>
                      <a:pt x="633" y="471"/>
                    </a:lnTo>
                    <a:lnTo>
                      <a:pt x="633" y="470"/>
                    </a:lnTo>
                    <a:lnTo>
                      <a:pt x="635" y="469"/>
                    </a:lnTo>
                    <a:lnTo>
                      <a:pt x="637" y="467"/>
                    </a:lnTo>
                    <a:lnTo>
                      <a:pt x="637" y="465"/>
                    </a:lnTo>
                    <a:lnTo>
                      <a:pt x="639" y="464"/>
                    </a:lnTo>
                    <a:lnTo>
                      <a:pt x="639" y="462"/>
                    </a:lnTo>
                    <a:lnTo>
                      <a:pt x="641" y="460"/>
                    </a:lnTo>
                    <a:lnTo>
                      <a:pt x="642" y="459"/>
                    </a:lnTo>
                    <a:lnTo>
                      <a:pt x="644" y="457"/>
                    </a:lnTo>
                    <a:lnTo>
                      <a:pt x="644" y="455"/>
                    </a:lnTo>
                    <a:lnTo>
                      <a:pt x="646" y="454"/>
                    </a:lnTo>
                    <a:lnTo>
                      <a:pt x="647" y="452"/>
                    </a:lnTo>
                    <a:lnTo>
                      <a:pt x="648" y="450"/>
                    </a:lnTo>
                    <a:lnTo>
                      <a:pt x="650" y="448"/>
                    </a:lnTo>
                    <a:lnTo>
                      <a:pt x="651" y="446"/>
                    </a:lnTo>
                    <a:lnTo>
                      <a:pt x="653" y="445"/>
                    </a:lnTo>
                    <a:lnTo>
                      <a:pt x="654" y="443"/>
                    </a:lnTo>
                    <a:lnTo>
                      <a:pt x="654" y="442"/>
                    </a:lnTo>
                    <a:lnTo>
                      <a:pt x="656" y="440"/>
                    </a:lnTo>
                    <a:lnTo>
                      <a:pt x="656" y="439"/>
                    </a:lnTo>
                    <a:lnTo>
                      <a:pt x="657" y="437"/>
                    </a:lnTo>
                    <a:lnTo>
                      <a:pt x="658" y="435"/>
                    </a:lnTo>
                    <a:lnTo>
                      <a:pt x="660" y="434"/>
                    </a:lnTo>
                    <a:lnTo>
                      <a:pt x="660" y="433"/>
                    </a:lnTo>
                    <a:lnTo>
                      <a:pt x="662" y="431"/>
                    </a:lnTo>
                    <a:lnTo>
                      <a:pt x="662" y="430"/>
                    </a:lnTo>
                    <a:lnTo>
                      <a:pt x="664" y="428"/>
                    </a:lnTo>
                    <a:lnTo>
                      <a:pt x="666" y="426"/>
                    </a:lnTo>
                    <a:lnTo>
                      <a:pt x="667" y="425"/>
                    </a:lnTo>
                    <a:lnTo>
                      <a:pt x="669" y="424"/>
                    </a:lnTo>
                    <a:lnTo>
                      <a:pt x="670" y="424"/>
                    </a:lnTo>
                    <a:lnTo>
                      <a:pt x="671" y="422"/>
                    </a:lnTo>
                    <a:lnTo>
                      <a:pt x="673" y="422"/>
                    </a:lnTo>
                    <a:lnTo>
                      <a:pt x="675" y="421"/>
                    </a:lnTo>
                    <a:lnTo>
                      <a:pt x="676" y="421"/>
                    </a:lnTo>
                    <a:lnTo>
                      <a:pt x="679" y="419"/>
                    </a:lnTo>
                    <a:lnTo>
                      <a:pt x="681" y="419"/>
                    </a:lnTo>
                    <a:lnTo>
                      <a:pt x="684" y="417"/>
                    </a:lnTo>
                    <a:lnTo>
                      <a:pt x="686" y="417"/>
                    </a:lnTo>
                    <a:lnTo>
                      <a:pt x="688" y="417"/>
                    </a:lnTo>
                    <a:lnTo>
                      <a:pt x="689" y="417"/>
                    </a:lnTo>
                    <a:lnTo>
                      <a:pt x="693" y="416"/>
                    </a:lnTo>
                    <a:lnTo>
                      <a:pt x="694" y="416"/>
                    </a:lnTo>
                    <a:lnTo>
                      <a:pt x="696" y="415"/>
                    </a:lnTo>
                    <a:lnTo>
                      <a:pt x="698" y="415"/>
                    </a:lnTo>
                    <a:lnTo>
                      <a:pt x="700" y="413"/>
                    </a:lnTo>
                    <a:lnTo>
                      <a:pt x="703" y="413"/>
                    </a:lnTo>
                    <a:lnTo>
                      <a:pt x="706" y="412"/>
                    </a:lnTo>
                    <a:lnTo>
                      <a:pt x="709" y="412"/>
                    </a:lnTo>
                    <a:lnTo>
                      <a:pt x="713" y="411"/>
                    </a:lnTo>
                    <a:lnTo>
                      <a:pt x="716" y="411"/>
                    </a:lnTo>
                    <a:lnTo>
                      <a:pt x="721" y="409"/>
                    </a:lnTo>
                    <a:lnTo>
                      <a:pt x="724" y="409"/>
                    </a:lnTo>
                    <a:lnTo>
                      <a:pt x="729" y="407"/>
                    </a:lnTo>
                    <a:lnTo>
                      <a:pt x="732" y="407"/>
                    </a:lnTo>
                    <a:lnTo>
                      <a:pt x="737" y="406"/>
                    </a:lnTo>
                    <a:lnTo>
                      <a:pt x="740" y="406"/>
                    </a:lnTo>
                    <a:lnTo>
                      <a:pt x="745" y="405"/>
                    </a:lnTo>
                    <a:lnTo>
                      <a:pt x="749" y="405"/>
                    </a:lnTo>
                    <a:lnTo>
                      <a:pt x="752" y="403"/>
                    </a:lnTo>
                    <a:lnTo>
                      <a:pt x="755" y="403"/>
                    </a:lnTo>
                    <a:lnTo>
                      <a:pt x="758" y="402"/>
                    </a:lnTo>
                    <a:lnTo>
                      <a:pt x="761" y="402"/>
                    </a:lnTo>
                    <a:lnTo>
                      <a:pt x="764" y="402"/>
                    </a:lnTo>
                    <a:lnTo>
                      <a:pt x="768" y="402"/>
                    </a:lnTo>
                    <a:lnTo>
                      <a:pt x="771" y="400"/>
                    </a:lnTo>
                    <a:lnTo>
                      <a:pt x="775" y="400"/>
                    </a:lnTo>
                    <a:lnTo>
                      <a:pt x="780" y="400"/>
                    </a:lnTo>
                    <a:lnTo>
                      <a:pt x="784" y="400"/>
                    </a:lnTo>
                    <a:lnTo>
                      <a:pt x="789" y="398"/>
                    </a:lnTo>
                    <a:lnTo>
                      <a:pt x="793" y="398"/>
                    </a:lnTo>
                    <a:lnTo>
                      <a:pt x="798" y="398"/>
                    </a:lnTo>
                    <a:lnTo>
                      <a:pt x="802" y="398"/>
                    </a:lnTo>
                    <a:lnTo>
                      <a:pt x="807" y="396"/>
                    </a:lnTo>
                    <a:lnTo>
                      <a:pt x="810" y="396"/>
                    </a:lnTo>
                    <a:lnTo>
                      <a:pt x="814" y="395"/>
                    </a:lnTo>
                    <a:lnTo>
                      <a:pt x="817" y="395"/>
                    </a:lnTo>
                    <a:lnTo>
                      <a:pt x="821" y="393"/>
                    </a:lnTo>
                    <a:lnTo>
                      <a:pt x="824" y="393"/>
                    </a:lnTo>
                    <a:lnTo>
                      <a:pt x="827" y="392"/>
                    </a:lnTo>
                    <a:lnTo>
                      <a:pt x="831" y="392"/>
                    </a:lnTo>
                    <a:lnTo>
                      <a:pt x="834" y="391"/>
                    </a:lnTo>
                    <a:lnTo>
                      <a:pt x="838" y="391"/>
                    </a:lnTo>
                    <a:lnTo>
                      <a:pt x="843" y="389"/>
                    </a:lnTo>
                    <a:lnTo>
                      <a:pt x="847" y="387"/>
                    </a:lnTo>
                    <a:lnTo>
                      <a:pt x="852" y="386"/>
                    </a:lnTo>
                    <a:lnTo>
                      <a:pt x="855" y="386"/>
                    </a:lnTo>
                    <a:lnTo>
                      <a:pt x="860" y="384"/>
                    </a:lnTo>
                    <a:lnTo>
                      <a:pt x="863" y="382"/>
                    </a:lnTo>
                    <a:lnTo>
                      <a:pt x="868" y="381"/>
                    </a:lnTo>
                    <a:lnTo>
                      <a:pt x="871" y="381"/>
                    </a:lnTo>
                    <a:lnTo>
                      <a:pt x="875" y="379"/>
                    </a:lnTo>
                    <a:lnTo>
                      <a:pt x="879" y="377"/>
                    </a:lnTo>
                    <a:lnTo>
                      <a:pt x="882" y="376"/>
                    </a:lnTo>
                    <a:lnTo>
                      <a:pt x="884" y="376"/>
                    </a:lnTo>
                    <a:lnTo>
                      <a:pt x="887" y="374"/>
                    </a:lnTo>
                    <a:lnTo>
                      <a:pt x="891" y="373"/>
                    </a:lnTo>
                    <a:lnTo>
                      <a:pt x="894" y="371"/>
                    </a:lnTo>
                    <a:lnTo>
                      <a:pt x="897" y="369"/>
                    </a:lnTo>
                    <a:lnTo>
                      <a:pt x="901" y="368"/>
                    </a:lnTo>
                    <a:lnTo>
                      <a:pt x="905" y="366"/>
                    </a:lnTo>
                    <a:lnTo>
                      <a:pt x="910" y="363"/>
                    </a:lnTo>
                    <a:lnTo>
                      <a:pt x="913" y="362"/>
                    </a:lnTo>
                    <a:lnTo>
                      <a:pt x="916" y="360"/>
                    </a:lnTo>
                    <a:lnTo>
                      <a:pt x="920" y="358"/>
                    </a:lnTo>
                    <a:lnTo>
                      <a:pt x="925" y="357"/>
                    </a:lnTo>
                    <a:lnTo>
                      <a:pt x="928" y="355"/>
                    </a:lnTo>
                    <a:lnTo>
                      <a:pt x="932" y="353"/>
                    </a:lnTo>
                    <a:lnTo>
                      <a:pt x="934" y="352"/>
                    </a:lnTo>
                    <a:lnTo>
                      <a:pt x="938" y="350"/>
                    </a:lnTo>
                    <a:lnTo>
                      <a:pt x="940" y="349"/>
                    </a:lnTo>
                    <a:lnTo>
                      <a:pt x="943" y="347"/>
                    </a:lnTo>
                    <a:lnTo>
                      <a:pt x="947" y="345"/>
                    </a:lnTo>
                    <a:lnTo>
                      <a:pt x="950" y="344"/>
                    </a:lnTo>
                    <a:lnTo>
                      <a:pt x="953" y="342"/>
                    </a:lnTo>
                    <a:lnTo>
                      <a:pt x="957" y="340"/>
                    </a:lnTo>
                    <a:lnTo>
                      <a:pt x="961" y="338"/>
                    </a:lnTo>
                    <a:lnTo>
                      <a:pt x="966" y="335"/>
                    </a:lnTo>
                    <a:lnTo>
                      <a:pt x="969" y="333"/>
                    </a:lnTo>
                    <a:lnTo>
                      <a:pt x="972" y="332"/>
                    </a:lnTo>
                    <a:lnTo>
                      <a:pt x="976" y="330"/>
                    </a:lnTo>
                    <a:lnTo>
                      <a:pt x="981" y="326"/>
                    </a:lnTo>
                    <a:lnTo>
                      <a:pt x="984" y="325"/>
                    </a:lnTo>
                    <a:lnTo>
                      <a:pt x="987" y="323"/>
                    </a:lnTo>
                    <a:lnTo>
                      <a:pt x="990" y="321"/>
                    </a:lnTo>
                    <a:lnTo>
                      <a:pt x="993" y="319"/>
                    </a:lnTo>
                    <a:lnTo>
                      <a:pt x="997" y="317"/>
                    </a:lnTo>
                    <a:lnTo>
                      <a:pt x="1001" y="314"/>
                    </a:lnTo>
                    <a:lnTo>
                      <a:pt x="1005" y="312"/>
                    </a:lnTo>
                    <a:lnTo>
                      <a:pt x="1010" y="309"/>
                    </a:lnTo>
                    <a:lnTo>
                      <a:pt x="1014" y="305"/>
                    </a:lnTo>
                    <a:lnTo>
                      <a:pt x="1019" y="302"/>
                    </a:lnTo>
                    <a:lnTo>
                      <a:pt x="1024" y="298"/>
                    </a:lnTo>
                    <a:lnTo>
                      <a:pt x="1030" y="294"/>
                    </a:lnTo>
                    <a:lnTo>
                      <a:pt x="1035" y="291"/>
                    </a:lnTo>
                    <a:lnTo>
                      <a:pt x="1040" y="287"/>
                    </a:lnTo>
                    <a:lnTo>
                      <a:pt x="1045" y="284"/>
                    </a:lnTo>
                    <a:lnTo>
                      <a:pt x="1050" y="279"/>
                    </a:lnTo>
                    <a:lnTo>
                      <a:pt x="1054" y="277"/>
                    </a:lnTo>
                    <a:lnTo>
                      <a:pt x="1059" y="273"/>
                    </a:lnTo>
                    <a:lnTo>
                      <a:pt x="1062" y="270"/>
                    </a:lnTo>
                    <a:lnTo>
                      <a:pt x="1067" y="267"/>
                    </a:lnTo>
                    <a:lnTo>
                      <a:pt x="1068" y="265"/>
                    </a:lnTo>
                    <a:lnTo>
                      <a:pt x="1071" y="264"/>
                    </a:lnTo>
                    <a:lnTo>
                      <a:pt x="1073" y="262"/>
                    </a:lnTo>
                    <a:lnTo>
                      <a:pt x="1076" y="259"/>
                    </a:lnTo>
                    <a:lnTo>
                      <a:pt x="1079" y="258"/>
                    </a:lnTo>
                    <a:lnTo>
                      <a:pt x="1082" y="254"/>
                    </a:lnTo>
                    <a:lnTo>
                      <a:pt x="1085" y="252"/>
                    </a:lnTo>
                    <a:lnTo>
                      <a:pt x="1089" y="249"/>
                    </a:lnTo>
                    <a:lnTo>
                      <a:pt x="1090" y="247"/>
                    </a:lnTo>
                    <a:lnTo>
                      <a:pt x="1094" y="244"/>
                    </a:lnTo>
                    <a:lnTo>
                      <a:pt x="1097" y="242"/>
                    </a:lnTo>
                    <a:lnTo>
                      <a:pt x="1100" y="239"/>
                    </a:lnTo>
                    <a:lnTo>
                      <a:pt x="1102" y="237"/>
                    </a:lnTo>
                    <a:lnTo>
                      <a:pt x="1105" y="234"/>
                    </a:lnTo>
                    <a:lnTo>
                      <a:pt x="1107" y="232"/>
                    </a:lnTo>
                    <a:lnTo>
                      <a:pt x="1110" y="229"/>
                    </a:lnTo>
                    <a:lnTo>
                      <a:pt x="1113" y="227"/>
                    </a:lnTo>
                    <a:lnTo>
                      <a:pt x="1117" y="223"/>
                    </a:lnTo>
                    <a:lnTo>
                      <a:pt x="1120" y="220"/>
                    </a:lnTo>
                    <a:lnTo>
                      <a:pt x="1124" y="216"/>
                    </a:lnTo>
                    <a:lnTo>
                      <a:pt x="1128" y="213"/>
                    </a:lnTo>
                    <a:lnTo>
                      <a:pt x="1133" y="208"/>
                    </a:lnTo>
                    <a:lnTo>
                      <a:pt x="1137" y="205"/>
                    </a:lnTo>
                    <a:lnTo>
                      <a:pt x="1142" y="200"/>
                    </a:lnTo>
                    <a:lnTo>
                      <a:pt x="1146" y="197"/>
                    </a:lnTo>
                    <a:lnTo>
                      <a:pt x="1150" y="192"/>
                    </a:lnTo>
                    <a:lnTo>
                      <a:pt x="1153" y="188"/>
                    </a:lnTo>
                    <a:lnTo>
                      <a:pt x="1158" y="183"/>
                    </a:lnTo>
                    <a:lnTo>
                      <a:pt x="1162" y="180"/>
                    </a:lnTo>
                    <a:lnTo>
                      <a:pt x="1166" y="176"/>
                    </a:lnTo>
                    <a:lnTo>
                      <a:pt x="1168" y="173"/>
                    </a:lnTo>
                    <a:lnTo>
                      <a:pt x="1172" y="168"/>
                    </a:lnTo>
                    <a:lnTo>
                      <a:pt x="1174" y="165"/>
                    </a:lnTo>
                    <a:lnTo>
                      <a:pt x="1176" y="162"/>
                    </a:lnTo>
                    <a:lnTo>
                      <a:pt x="1178" y="158"/>
                    </a:lnTo>
                    <a:lnTo>
                      <a:pt x="1181" y="153"/>
                    </a:lnTo>
                    <a:lnTo>
                      <a:pt x="1183" y="149"/>
                    </a:lnTo>
                    <a:lnTo>
                      <a:pt x="1186" y="144"/>
                    </a:lnTo>
                    <a:lnTo>
                      <a:pt x="1190" y="139"/>
                    </a:lnTo>
                    <a:lnTo>
                      <a:pt x="1193" y="134"/>
                    </a:lnTo>
                    <a:lnTo>
                      <a:pt x="1195" y="129"/>
                    </a:lnTo>
                    <a:lnTo>
                      <a:pt x="1198" y="124"/>
                    </a:lnTo>
                    <a:lnTo>
                      <a:pt x="1200" y="119"/>
                    </a:lnTo>
                    <a:lnTo>
                      <a:pt x="1204" y="114"/>
                    </a:lnTo>
                    <a:lnTo>
                      <a:pt x="1205" y="111"/>
                    </a:lnTo>
                    <a:lnTo>
                      <a:pt x="1208" y="106"/>
                    </a:lnTo>
                    <a:lnTo>
                      <a:pt x="1209" y="102"/>
                    </a:lnTo>
                    <a:lnTo>
                      <a:pt x="1211" y="97"/>
                    </a:lnTo>
                    <a:lnTo>
                      <a:pt x="1211" y="95"/>
                    </a:lnTo>
                    <a:lnTo>
                      <a:pt x="1213" y="91"/>
                    </a:lnTo>
                    <a:lnTo>
                      <a:pt x="1214" y="88"/>
                    </a:lnTo>
                    <a:lnTo>
                      <a:pt x="1216" y="83"/>
                    </a:lnTo>
                    <a:lnTo>
                      <a:pt x="1217" y="80"/>
                    </a:lnTo>
                    <a:lnTo>
                      <a:pt x="1219" y="75"/>
                    </a:lnTo>
                    <a:lnTo>
                      <a:pt x="1220" y="70"/>
                    </a:lnTo>
                    <a:lnTo>
                      <a:pt x="1222" y="65"/>
                    </a:lnTo>
                    <a:lnTo>
                      <a:pt x="1222" y="62"/>
                    </a:lnTo>
                    <a:lnTo>
                      <a:pt x="1224" y="57"/>
                    </a:lnTo>
                    <a:lnTo>
                      <a:pt x="1224" y="53"/>
                    </a:lnTo>
                    <a:lnTo>
                      <a:pt x="1225" y="49"/>
                    </a:lnTo>
                    <a:lnTo>
                      <a:pt x="1225" y="46"/>
                    </a:lnTo>
                    <a:lnTo>
                      <a:pt x="1225" y="43"/>
                    </a:lnTo>
                    <a:lnTo>
                      <a:pt x="1224" y="40"/>
                    </a:lnTo>
                    <a:lnTo>
                      <a:pt x="1223" y="38"/>
                    </a:lnTo>
                    <a:lnTo>
                      <a:pt x="1221" y="38"/>
                    </a:lnTo>
                    <a:lnTo>
                      <a:pt x="1220" y="38"/>
                    </a:lnTo>
                    <a:lnTo>
                      <a:pt x="1218" y="40"/>
                    </a:lnTo>
                    <a:lnTo>
                      <a:pt x="1216" y="40"/>
                    </a:lnTo>
                    <a:lnTo>
                      <a:pt x="1215" y="42"/>
                    </a:lnTo>
                    <a:lnTo>
                      <a:pt x="1214" y="42"/>
                    </a:lnTo>
                    <a:lnTo>
                      <a:pt x="1212" y="43"/>
                    </a:lnTo>
                    <a:lnTo>
                      <a:pt x="1210" y="43"/>
                    </a:lnTo>
                    <a:lnTo>
                      <a:pt x="1209" y="43"/>
                    </a:lnTo>
                    <a:lnTo>
                      <a:pt x="1208" y="44"/>
                    </a:lnTo>
                    <a:lnTo>
                      <a:pt x="1206" y="44"/>
                    </a:lnTo>
                    <a:lnTo>
                      <a:pt x="1205" y="44"/>
                    </a:lnTo>
                    <a:lnTo>
                      <a:pt x="1204" y="44"/>
                    </a:lnTo>
                    <a:lnTo>
                      <a:pt x="1203" y="44"/>
                    </a:lnTo>
                    <a:lnTo>
                      <a:pt x="1201" y="44"/>
                    </a:lnTo>
                    <a:lnTo>
                      <a:pt x="1199" y="44"/>
                    </a:lnTo>
                    <a:lnTo>
                      <a:pt x="1199" y="43"/>
                    </a:lnTo>
                    <a:lnTo>
                      <a:pt x="1197" y="43"/>
                    </a:lnTo>
                    <a:lnTo>
                      <a:pt x="1195" y="43"/>
                    </a:lnTo>
                    <a:lnTo>
                      <a:pt x="1194" y="43"/>
                    </a:lnTo>
                    <a:lnTo>
                      <a:pt x="1193" y="43"/>
                    </a:lnTo>
                    <a:lnTo>
                      <a:pt x="1191" y="43"/>
                    </a:lnTo>
                    <a:lnTo>
                      <a:pt x="1191" y="42"/>
                    </a:lnTo>
                    <a:lnTo>
                      <a:pt x="1190" y="42"/>
                    </a:lnTo>
                    <a:lnTo>
                      <a:pt x="1189" y="42"/>
                    </a:lnTo>
                    <a:lnTo>
                      <a:pt x="1186" y="42"/>
                    </a:lnTo>
                    <a:lnTo>
                      <a:pt x="1184" y="42"/>
                    </a:lnTo>
                    <a:lnTo>
                      <a:pt x="1179" y="42"/>
                    </a:lnTo>
                    <a:lnTo>
                      <a:pt x="1176" y="42"/>
                    </a:lnTo>
                    <a:lnTo>
                      <a:pt x="1171" y="42"/>
                    </a:lnTo>
                    <a:lnTo>
                      <a:pt x="1167" y="42"/>
                    </a:lnTo>
                    <a:lnTo>
                      <a:pt x="1162" y="42"/>
                    </a:lnTo>
                    <a:lnTo>
                      <a:pt x="1158" y="42"/>
                    </a:lnTo>
                    <a:lnTo>
                      <a:pt x="1154" y="42"/>
                    </a:lnTo>
                    <a:lnTo>
                      <a:pt x="1151" y="42"/>
                    </a:lnTo>
                    <a:lnTo>
                      <a:pt x="1147" y="42"/>
                    </a:lnTo>
                    <a:lnTo>
                      <a:pt x="1146" y="42"/>
                    </a:lnTo>
                    <a:lnTo>
                      <a:pt x="1144" y="42"/>
                    </a:lnTo>
                    <a:lnTo>
                      <a:pt x="1143" y="43"/>
                    </a:lnTo>
                    <a:lnTo>
                      <a:pt x="1142" y="43"/>
                    </a:lnTo>
                    <a:lnTo>
                      <a:pt x="1139" y="43"/>
                    </a:lnTo>
                    <a:lnTo>
                      <a:pt x="1138" y="43"/>
                    </a:lnTo>
                    <a:lnTo>
                      <a:pt x="1134" y="44"/>
                    </a:lnTo>
                    <a:lnTo>
                      <a:pt x="1132" y="44"/>
                    </a:lnTo>
                    <a:lnTo>
                      <a:pt x="1128" y="44"/>
                    </a:lnTo>
                    <a:lnTo>
                      <a:pt x="1125" y="44"/>
                    </a:lnTo>
                    <a:lnTo>
                      <a:pt x="1120" y="45"/>
                    </a:lnTo>
                    <a:lnTo>
                      <a:pt x="1117" y="45"/>
                    </a:lnTo>
                    <a:lnTo>
                      <a:pt x="1113" y="45"/>
                    </a:lnTo>
                    <a:lnTo>
                      <a:pt x="1110" y="45"/>
                    </a:lnTo>
                    <a:lnTo>
                      <a:pt x="1107" y="45"/>
                    </a:lnTo>
                    <a:lnTo>
                      <a:pt x="1103" y="45"/>
                    </a:lnTo>
                    <a:lnTo>
                      <a:pt x="1100" y="45"/>
                    </a:lnTo>
                    <a:lnTo>
                      <a:pt x="1099" y="45"/>
                    </a:lnTo>
                    <a:lnTo>
                      <a:pt x="1097" y="45"/>
                    </a:lnTo>
                    <a:lnTo>
                      <a:pt x="1095" y="45"/>
                    </a:lnTo>
                    <a:lnTo>
                      <a:pt x="1094" y="45"/>
                    </a:lnTo>
                    <a:lnTo>
                      <a:pt x="1093" y="45"/>
                    </a:lnTo>
                    <a:lnTo>
                      <a:pt x="1091" y="45"/>
                    </a:lnTo>
                    <a:lnTo>
                      <a:pt x="1090" y="45"/>
                    </a:lnTo>
                    <a:lnTo>
                      <a:pt x="1088" y="45"/>
                    </a:lnTo>
                    <a:lnTo>
                      <a:pt x="1086" y="44"/>
                    </a:lnTo>
                    <a:lnTo>
                      <a:pt x="1085" y="44"/>
                    </a:lnTo>
                    <a:lnTo>
                      <a:pt x="1083" y="44"/>
                    </a:lnTo>
                    <a:lnTo>
                      <a:pt x="1081" y="44"/>
                    </a:lnTo>
                    <a:lnTo>
                      <a:pt x="1080" y="44"/>
                    </a:lnTo>
                    <a:lnTo>
                      <a:pt x="1078" y="44"/>
                    </a:lnTo>
                    <a:lnTo>
                      <a:pt x="1076" y="44"/>
                    </a:lnTo>
                    <a:lnTo>
                      <a:pt x="1075" y="44"/>
                    </a:lnTo>
                    <a:lnTo>
                      <a:pt x="1075" y="43"/>
                    </a:lnTo>
                    <a:lnTo>
                      <a:pt x="1073" y="44"/>
                    </a:lnTo>
                    <a:lnTo>
                      <a:pt x="1071" y="44"/>
                    </a:lnTo>
                    <a:lnTo>
                      <a:pt x="1070" y="45"/>
                    </a:lnTo>
                    <a:lnTo>
                      <a:pt x="1068" y="45"/>
                    </a:lnTo>
                    <a:lnTo>
                      <a:pt x="1067" y="47"/>
                    </a:lnTo>
                    <a:lnTo>
                      <a:pt x="1065" y="47"/>
                    </a:lnTo>
                    <a:lnTo>
                      <a:pt x="1063" y="47"/>
                    </a:lnTo>
                    <a:lnTo>
                      <a:pt x="1062" y="47"/>
                    </a:lnTo>
                    <a:lnTo>
                      <a:pt x="1059" y="48"/>
                    </a:lnTo>
                    <a:lnTo>
                      <a:pt x="1057" y="48"/>
                    </a:lnTo>
                    <a:lnTo>
                      <a:pt x="1056" y="49"/>
                    </a:lnTo>
                    <a:lnTo>
                      <a:pt x="1054" y="49"/>
                    </a:lnTo>
                    <a:lnTo>
                      <a:pt x="1052" y="49"/>
                    </a:lnTo>
                    <a:lnTo>
                      <a:pt x="1051" y="49"/>
                    </a:lnTo>
                    <a:lnTo>
                      <a:pt x="1049" y="49"/>
                    </a:lnTo>
                    <a:lnTo>
                      <a:pt x="1046" y="49"/>
                    </a:lnTo>
                    <a:lnTo>
                      <a:pt x="1044" y="49"/>
                    </a:lnTo>
                    <a:lnTo>
                      <a:pt x="1043" y="49"/>
                    </a:lnTo>
                    <a:lnTo>
                      <a:pt x="1041" y="49"/>
                    </a:lnTo>
                    <a:lnTo>
                      <a:pt x="1038" y="49"/>
                    </a:lnTo>
                    <a:lnTo>
                      <a:pt x="1036" y="48"/>
                    </a:lnTo>
                    <a:lnTo>
                      <a:pt x="1034" y="48"/>
                    </a:lnTo>
                    <a:lnTo>
                      <a:pt x="1033" y="46"/>
                    </a:lnTo>
                    <a:lnTo>
                      <a:pt x="1029" y="46"/>
                    </a:lnTo>
                    <a:lnTo>
                      <a:pt x="1028" y="45"/>
                    </a:lnTo>
                    <a:lnTo>
                      <a:pt x="1025" y="45"/>
                    </a:lnTo>
                    <a:lnTo>
                      <a:pt x="1024" y="43"/>
                    </a:lnTo>
                    <a:lnTo>
                      <a:pt x="1021" y="43"/>
                    </a:lnTo>
                    <a:lnTo>
                      <a:pt x="1020" y="43"/>
                    </a:lnTo>
                    <a:lnTo>
                      <a:pt x="1018" y="43"/>
                    </a:lnTo>
                    <a:lnTo>
                      <a:pt x="1017" y="42"/>
                    </a:lnTo>
                    <a:lnTo>
                      <a:pt x="1015" y="43"/>
                    </a:lnTo>
                    <a:lnTo>
                      <a:pt x="1014" y="43"/>
                    </a:lnTo>
                    <a:lnTo>
                      <a:pt x="1012" y="43"/>
                    </a:lnTo>
                    <a:lnTo>
                      <a:pt x="1010" y="43"/>
                    </a:lnTo>
                    <a:lnTo>
                      <a:pt x="1009" y="43"/>
                    </a:lnTo>
                    <a:lnTo>
                      <a:pt x="1007" y="43"/>
                    </a:lnTo>
                    <a:lnTo>
                      <a:pt x="1005" y="43"/>
                    </a:lnTo>
                    <a:lnTo>
                      <a:pt x="1004" y="43"/>
                    </a:lnTo>
                    <a:lnTo>
                      <a:pt x="1002" y="43"/>
                    </a:lnTo>
                    <a:lnTo>
                      <a:pt x="1001" y="43"/>
                    </a:lnTo>
                    <a:lnTo>
                      <a:pt x="1000" y="43"/>
                    </a:lnTo>
                    <a:lnTo>
                      <a:pt x="999" y="43"/>
                    </a:lnTo>
                    <a:lnTo>
                      <a:pt x="997" y="43"/>
                    </a:lnTo>
                    <a:lnTo>
                      <a:pt x="996" y="44"/>
                    </a:lnTo>
                    <a:lnTo>
                      <a:pt x="994" y="44"/>
                    </a:lnTo>
                    <a:lnTo>
                      <a:pt x="992" y="44"/>
                    </a:lnTo>
                    <a:lnTo>
                      <a:pt x="991" y="44"/>
                    </a:lnTo>
                    <a:lnTo>
                      <a:pt x="987" y="45"/>
                    </a:lnTo>
                    <a:lnTo>
                      <a:pt x="986" y="45"/>
                    </a:lnTo>
                    <a:lnTo>
                      <a:pt x="984" y="45"/>
                    </a:lnTo>
                    <a:lnTo>
                      <a:pt x="982" y="45"/>
                    </a:lnTo>
                    <a:lnTo>
                      <a:pt x="979" y="47"/>
                    </a:lnTo>
                    <a:lnTo>
                      <a:pt x="977" y="47"/>
                    </a:lnTo>
                    <a:lnTo>
                      <a:pt x="976" y="47"/>
                    </a:lnTo>
                    <a:lnTo>
                      <a:pt x="974" y="47"/>
                    </a:lnTo>
                    <a:lnTo>
                      <a:pt x="972" y="47"/>
                    </a:lnTo>
                    <a:lnTo>
                      <a:pt x="971" y="47"/>
                    </a:lnTo>
                    <a:lnTo>
                      <a:pt x="969" y="47"/>
                    </a:lnTo>
                    <a:lnTo>
                      <a:pt x="968" y="47"/>
                    </a:lnTo>
                    <a:lnTo>
                      <a:pt x="965" y="47"/>
                    </a:lnTo>
                    <a:lnTo>
                      <a:pt x="963" y="47"/>
                    </a:lnTo>
                    <a:lnTo>
                      <a:pt x="962" y="47"/>
                    </a:lnTo>
                    <a:lnTo>
                      <a:pt x="960" y="47"/>
                    </a:lnTo>
                    <a:lnTo>
                      <a:pt x="957" y="47"/>
                    </a:lnTo>
                    <a:lnTo>
                      <a:pt x="955" y="47"/>
                    </a:lnTo>
                    <a:lnTo>
                      <a:pt x="953" y="47"/>
                    </a:lnTo>
                    <a:lnTo>
                      <a:pt x="952" y="45"/>
                    </a:lnTo>
                    <a:lnTo>
                      <a:pt x="948" y="45"/>
                    </a:lnTo>
                    <a:lnTo>
                      <a:pt x="947" y="45"/>
                    </a:lnTo>
                    <a:lnTo>
                      <a:pt x="944" y="45"/>
                    </a:lnTo>
                    <a:lnTo>
                      <a:pt x="943" y="43"/>
                    </a:lnTo>
                    <a:lnTo>
                      <a:pt x="940" y="43"/>
                    </a:lnTo>
                    <a:lnTo>
                      <a:pt x="939" y="43"/>
                    </a:lnTo>
                    <a:lnTo>
                      <a:pt x="937" y="43"/>
                    </a:lnTo>
                    <a:lnTo>
                      <a:pt x="936" y="42"/>
                    </a:lnTo>
                    <a:lnTo>
                      <a:pt x="934" y="43"/>
                    </a:lnTo>
                    <a:lnTo>
                      <a:pt x="933" y="43"/>
                    </a:lnTo>
                    <a:lnTo>
                      <a:pt x="931" y="43"/>
                    </a:lnTo>
                    <a:lnTo>
                      <a:pt x="930" y="43"/>
                    </a:lnTo>
                    <a:lnTo>
                      <a:pt x="929" y="45"/>
                    </a:lnTo>
                    <a:lnTo>
                      <a:pt x="927" y="45"/>
                    </a:lnTo>
                    <a:lnTo>
                      <a:pt x="925" y="46"/>
                    </a:lnTo>
                    <a:lnTo>
                      <a:pt x="924" y="46"/>
                    </a:lnTo>
                    <a:lnTo>
                      <a:pt x="922" y="48"/>
                    </a:lnTo>
                    <a:lnTo>
                      <a:pt x="920" y="48"/>
                    </a:lnTo>
                    <a:lnTo>
                      <a:pt x="919" y="49"/>
                    </a:lnTo>
                    <a:lnTo>
                      <a:pt x="917" y="49"/>
                    </a:lnTo>
                    <a:lnTo>
                      <a:pt x="915" y="49"/>
                    </a:lnTo>
                    <a:lnTo>
                      <a:pt x="914" y="49"/>
                    </a:lnTo>
                    <a:lnTo>
                      <a:pt x="912" y="49"/>
                    </a:lnTo>
                    <a:lnTo>
                      <a:pt x="909" y="49"/>
                    </a:lnTo>
                    <a:lnTo>
                      <a:pt x="908" y="49"/>
                    </a:lnTo>
                    <a:lnTo>
                      <a:pt x="906" y="49"/>
                    </a:lnTo>
                    <a:lnTo>
                      <a:pt x="904" y="48"/>
                    </a:lnTo>
                    <a:lnTo>
                      <a:pt x="901" y="48"/>
                    </a:lnTo>
                    <a:lnTo>
                      <a:pt x="899" y="47"/>
                    </a:lnTo>
                    <a:lnTo>
                      <a:pt x="897" y="47"/>
                    </a:lnTo>
                    <a:lnTo>
                      <a:pt x="896" y="45"/>
                    </a:lnTo>
                    <a:lnTo>
                      <a:pt x="892" y="45"/>
                    </a:lnTo>
                    <a:lnTo>
                      <a:pt x="891" y="43"/>
                    </a:lnTo>
                    <a:lnTo>
                      <a:pt x="889" y="43"/>
                    </a:lnTo>
                    <a:lnTo>
                      <a:pt x="887" y="42"/>
                    </a:lnTo>
                    <a:lnTo>
                      <a:pt x="885" y="42"/>
                    </a:lnTo>
                    <a:lnTo>
                      <a:pt x="884" y="40"/>
                    </a:lnTo>
                    <a:lnTo>
                      <a:pt x="882" y="40"/>
                    </a:lnTo>
                    <a:lnTo>
                      <a:pt x="881" y="39"/>
                    </a:lnTo>
                    <a:lnTo>
                      <a:pt x="878" y="40"/>
                    </a:lnTo>
                    <a:lnTo>
                      <a:pt x="876" y="40"/>
                    </a:lnTo>
                    <a:lnTo>
                      <a:pt x="874" y="41"/>
                    </a:lnTo>
                    <a:lnTo>
                      <a:pt x="872" y="41"/>
                    </a:lnTo>
                    <a:lnTo>
                      <a:pt x="869" y="43"/>
                    </a:lnTo>
                    <a:lnTo>
                      <a:pt x="867" y="43"/>
                    </a:lnTo>
                    <a:lnTo>
                      <a:pt x="865" y="44"/>
                    </a:lnTo>
                    <a:lnTo>
                      <a:pt x="863" y="44"/>
                    </a:lnTo>
                    <a:lnTo>
                      <a:pt x="860" y="46"/>
                    </a:lnTo>
                    <a:lnTo>
                      <a:pt x="858" y="47"/>
                    </a:lnTo>
                    <a:lnTo>
                      <a:pt x="855" y="48"/>
                    </a:lnTo>
                    <a:lnTo>
                      <a:pt x="853" y="48"/>
                    </a:lnTo>
                    <a:lnTo>
                      <a:pt x="851" y="49"/>
                    </a:lnTo>
                    <a:lnTo>
                      <a:pt x="850" y="49"/>
                    </a:lnTo>
                    <a:lnTo>
                      <a:pt x="848" y="49"/>
                    </a:lnTo>
                    <a:lnTo>
                      <a:pt x="847" y="49"/>
                    </a:lnTo>
                    <a:lnTo>
                      <a:pt x="844" y="50"/>
                    </a:lnTo>
                    <a:lnTo>
                      <a:pt x="842" y="50"/>
                    </a:lnTo>
                    <a:lnTo>
                      <a:pt x="841" y="50"/>
                    </a:lnTo>
                    <a:lnTo>
                      <a:pt x="839" y="49"/>
                    </a:lnTo>
                    <a:lnTo>
                      <a:pt x="836" y="49"/>
                    </a:lnTo>
                    <a:lnTo>
                      <a:pt x="834" y="49"/>
                    </a:lnTo>
                    <a:lnTo>
                      <a:pt x="831" y="49"/>
                    </a:lnTo>
                    <a:lnTo>
                      <a:pt x="829" y="48"/>
                    </a:lnTo>
                    <a:lnTo>
                      <a:pt x="826" y="48"/>
                    </a:lnTo>
                    <a:lnTo>
                      <a:pt x="824" y="48"/>
                    </a:lnTo>
                    <a:lnTo>
                      <a:pt x="822" y="48"/>
                    </a:lnTo>
                    <a:lnTo>
                      <a:pt x="820" y="47"/>
                    </a:lnTo>
                    <a:lnTo>
                      <a:pt x="818" y="47"/>
                    </a:lnTo>
                    <a:lnTo>
                      <a:pt x="816" y="47"/>
                    </a:lnTo>
                    <a:lnTo>
                      <a:pt x="814" y="47"/>
                    </a:lnTo>
                    <a:lnTo>
                      <a:pt x="813" y="45"/>
                    </a:lnTo>
                    <a:lnTo>
                      <a:pt x="811" y="45"/>
                    </a:lnTo>
                    <a:lnTo>
                      <a:pt x="809" y="45"/>
                    </a:lnTo>
                    <a:lnTo>
                      <a:pt x="807" y="45"/>
                    </a:lnTo>
                    <a:lnTo>
                      <a:pt x="805" y="45"/>
                    </a:lnTo>
                    <a:lnTo>
                      <a:pt x="802" y="45"/>
                    </a:lnTo>
                    <a:lnTo>
                      <a:pt x="800" y="45"/>
                    </a:lnTo>
                    <a:lnTo>
                      <a:pt x="798" y="45"/>
                    </a:lnTo>
                    <a:lnTo>
                      <a:pt x="796" y="43"/>
                    </a:lnTo>
                    <a:lnTo>
                      <a:pt x="793" y="43"/>
                    </a:lnTo>
                    <a:lnTo>
                      <a:pt x="791" y="43"/>
                    </a:lnTo>
                    <a:lnTo>
                      <a:pt x="788" y="43"/>
                    </a:lnTo>
                    <a:lnTo>
                      <a:pt x="787" y="42"/>
                    </a:lnTo>
                    <a:lnTo>
                      <a:pt x="784" y="42"/>
                    </a:lnTo>
                    <a:lnTo>
                      <a:pt x="783" y="42"/>
                    </a:lnTo>
                    <a:lnTo>
                      <a:pt x="781" y="42"/>
                    </a:lnTo>
                    <a:lnTo>
                      <a:pt x="780" y="42"/>
                    </a:lnTo>
                    <a:lnTo>
                      <a:pt x="778" y="43"/>
                    </a:lnTo>
                    <a:lnTo>
                      <a:pt x="776" y="43"/>
                    </a:lnTo>
                    <a:lnTo>
                      <a:pt x="775" y="43"/>
                    </a:lnTo>
                    <a:lnTo>
                      <a:pt x="774" y="43"/>
                    </a:lnTo>
                    <a:lnTo>
                      <a:pt x="773" y="45"/>
                    </a:lnTo>
                    <a:lnTo>
                      <a:pt x="771" y="45"/>
                    </a:lnTo>
                    <a:lnTo>
                      <a:pt x="769" y="45"/>
                    </a:lnTo>
                    <a:lnTo>
                      <a:pt x="768" y="45"/>
                    </a:lnTo>
                    <a:lnTo>
                      <a:pt x="766" y="47"/>
                    </a:lnTo>
                    <a:lnTo>
                      <a:pt x="764" y="47"/>
                    </a:lnTo>
                    <a:lnTo>
                      <a:pt x="763" y="47"/>
                    </a:lnTo>
                    <a:lnTo>
                      <a:pt x="761" y="47"/>
                    </a:lnTo>
                    <a:lnTo>
                      <a:pt x="759" y="47"/>
                    </a:lnTo>
                    <a:lnTo>
                      <a:pt x="758" y="47"/>
                    </a:lnTo>
                    <a:lnTo>
                      <a:pt x="756" y="47"/>
                    </a:lnTo>
                    <a:lnTo>
                      <a:pt x="753" y="47"/>
                    </a:lnTo>
                    <a:lnTo>
                      <a:pt x="751" y="47"/>
                    </a:lnTo>
                    <a:lnTo>
                      <a:pt x="750" y="47"/>
                    </a:lnTo>
                    <a:lnTo>
                      <a:pt x="748" y="47"/>
                    </a:lnTo>
                    <a:lnTo>
                      <a:pt x="745" y="47"/>
                    </a:lnTo>
                    <a:lnTo>
                      <a:pt x="743" y="45"/>
                    </a:lnTo>
                    <a:lnTo>
                      <a:pt x="740" y="45"/>
                    </a:lnTo>
                    <a:lnTo>
                      <a:pt x="739" y="44"/>
                    </a:lnTo>
                    <a:lnTo>
                      <a:pt x="735" y="44"/>
                    </a:lnTo>
                    <a:lnTo>
                      <a:pt x="733" y="43"/>
                    </a:lnTo>
                    <a:lnTo>
                      <a:pt x="731" y="43"/>
                    </a:lnTo>
                    <a:lnTo>
                      <a:pt x="729" y="41"/>
                    </a:lnTo>
                    <a:lnTo>
                      <a:pt x="727" y="41"/>
                    </a:lnTo>
                    <a:lnTo>
                      <a:pt x="725" y="40"/>
                    </a:lnTo>
                    <a:lnTo>
                      <a:pt x="723" y="40"/>
                    </a:lnTo>
                    <a:lnTo>
                      <a:pt x="722" y="39"/>
                    </a:lnTo>
                    <a:lnTo>
                      <a:pt x="719" y="40"/>
                    </a:lnTo>
                    <a:lnTo>
                      <a:pt x="718" y="40"/>
                    </a:lnTo>
                    <a:lnTo>
                      <a:pt x="715" y="40"/>
                    </a:lnTo>
                    <a:lnTo>
                      <a:pt x="713" y="40"/>
                    </a:lnTo>
                    <a:lnTo>
                      <a:pt x="710" y="41"/>
                    </a:lnTo>
                    <a:lnTo>
                      <a:pt x="708" y="41"/>
                    </a:lnTo>
                    <a:lnTo>
                      <a:pt x="705" y="41"/>
                    </a:lnTo>
                    <a:lnTo>
                      <a:pt x="703" y="41"/>
                    </a:lnTo>
                    <a:lnTo>
                      <a:pt x="700" y="43"/>
                    </a:lnTo>
                    <a:lnTo>
                      <a:pt x="698" y="43"/>
                    </a:lnTo>
                    <a:lnTo>
                      <a:pt x="694" y="43"/>
                    </a:lnTo>
                    <a:lnTo>
                      <a:pt x="693" y="43"/>
                    </a:lnTo>
                    <a:lnTo>
                      <a:pt x="690" y="43"/>
                    </a:lnTo>
                    <a:lnTo>
                      <a:pt x="688" y="43"/>
                    </a:lnTo>
                    <a:lnTo>
                      <a:pt x="686" y="43"/>
                    </a:lnTo>
                    <a:lnTo>
                      <a:pt x="685" y="43"/>
                    </a:lnTo>
                    <a:lnTo>
                      <a:pt x="681" y="43"/>
                    </a:lnTo>
                    <a:lnTo>
                      <a:pt x="680" y="43"/>
                    </a:lnTo>
                    <a:lnTo>
                      <a:pt x="676" y="43"/>
                    </a:lnTo>
                    <a:lnTo>
                      <a:pt x="675" y="43"/>
                    </a:lnTo>
                    <a:lnTo>
                      <a:pt x="671" y="43"/>
                    </a:lnTo>
                    <a:lnTo>
                      <a:pt x="668" y="43"/>
                    </a:lnTo>
                    <a:lnTo>
                      <a:pt x="665" y="43"/>
                    </a:lnTo>
                    <a:lnTo>
                      <a:pt x="663" y="42"/>
                    </a:lnTo>
                    <a:lnTo>
                      <a:pt x="660" y="42"/>
                    </a:lnTo>
                    <a:lnTo>
                      <a:pt x="656" y="42"/>
                    </a:lnTo>
                    <a:lnTo>
                      <a:pt x="653" y="42"/>
                    </a:lnTo>
                    <a:lnTo>
                      <a:pt x="650" y="40"/>
                    </a:lnTo>
                    <a:lnTo>
                      <a:pt x="647" y="40"/>
                    </a:lnTo>
                    <a:lnTo>
                      <a:pt x="645" y="40"/>
                    </a:lnTo>
                    <a:lnTo>
                      <a:pt x="643" y="40"/>
                    </a:lnTo>
                    <a:lnTo>
                      <a:pt x="641" y="39"/>
                    </a:lnTo>
                    <a:lnTo>
                      <a:pt x="638" y="40"/>
                    </a:lnTo>
                    <a:lnTo>
                      <a:pt x="637" y="40"/>
                    </a:lnTo>
                    <a:lnTo>
                      <a:pt x="634" y="40"/>
                    </a:lnTo>
                    <a:lnTo>
                      <a:pt x="632" y="40"/>
                    </a:lnTo>
                    <a:lnTo>
                      <a:pt x="629" y="42"/>
                    </a:lnTo>
                    <a:lnTo>
                      <a:pt x="626" y="42"/>
                    </a:lnTo>
                    <a:lnTo>
                      <a:pt x="623" y="42"/>
                    </a:lnTo>
                    <a:lnTo>
                      <a:pt x="621" y="42"/>
                    </a:lnTo>
                    <a:lnTo>
                      <a:pt x="618" y="43"/>
                    </a:lnTo>
                    <a:lnTo>
                      <a:pt x="615" y="43"/>
                    </a:lnTo>
                    <a:lnTo>
                      <a:pt x="611" y="43"/>
                    </a:lnTo>
                    <a:lnTo>
                      <a:pt x="610" y="43"/>
                    </a:lnTo>
                    <a:lnTo>
                      <a:pt x="606" y="43"/>
                    </a:lnTo>
                    <a:lnTo>
                      <a:pt x="605" y="43"/>
                    </a:lnTo>
                    <a:lnTo>
                      <a:pt x="603" y="43"/>
                    </a:lnTo>
                    <a:lnTo>
                      <a:pt x="601" y="43"/>
                    </a:lnTo>
                    <a:lnTo>
                      <a:pt x="600" y="43"/>
                    </a:lnTo>
                    <a:lnTo>
                      <a:pt x="598" y="43"/>
                    </a:lnTo>
                    <a:lnTo>
                      <a:pt x="596" y="43"/>
                    </a:lnTo>
                    <a:lnTo>
                      <a:pt x="595" y="43"/>
                    </a:lnTo>
                    <a:lnTo>
                      <a:pt x="591" y="43"/>
                    </a:lnTo>
                    <a:lnTo>
                      <a:pt x="590" y="43"/>
                    </a:lnTo>
                    <a:lnTo>
                      <a:pt x="588" y="43"/>
                    </a:lnTo>
                    <a:lnTo>
                      <a:pt x="586" y="43"/>
                    </a:lnTo>
                    <a:lnTo>
                      <a:pt x="583" y="43"/>
                    </a:lnTo>
                    <a:lnTo>
                      <a:pt x="581" y="43"/>
                    </a:lnTo>
                    <a:lnTo>
                      <a:pt x="580" y="43"/>
                    </a:lnTo>
                    <a:lnTo>
                      <a:pt x="578" y="43"/>
                    </a:lnTo>
                    <a:lnTo>
                      <a:pt x="576" y="43"/>
                    </a:lnTo>
                    <a:lnTo>
                      <a:pt x="575" y="43"/>
                    </a:lnTo>
                    <a:lnTo>
                      <a:pt x="573" y="43"/>
                    </a:lnTo>
                    <a:lnTo>
                      <a:pt x="572" y="42"/>
                    </a:lnTo>
                    <a:lnTo>
                      <a:pt x="570" y="42"/>
                    </a:lnTo>
                    <a:lnTo>
                      <a:pt x="569" y="42"/>
                    </a:lnTo>
                    <a:lnTo>
                      <a:pt x="567" y="42"/>
                    </a:lnTo>
                    <a:lnTo>
                      <a:pt x="566" y="42"/>
                    </a:lnTo>
                    <a:lnTo>
                      <a:pt x="564" y="42"/>
                    </a:lnTo>
                    <a:lnTo>
                      <a:pt x="562" y="42"/>
                    </a:lnTo>
                    <a:lnTo>
                      <a:pt x="561" y="42"/>
                    </a:lnTo>
                    <a:lnTo>
                      <a:pt x="559" y="40"/>
                    </a:lnTo>
                    <a:lnTo>
                      <a:pt x="556" y="40"/>
                    </a:lnTo>
                    <a:lnTo>
                      <a:pt x="555" y="40"/>
                    </a:lnTo>
                    <a:lnTo>
                      <a:pt x="553" y="40"/>
                    </a:lnTo>
                    <a:lnTo>
                      <a:pt x="551" y="39"/>
                    </a:lnTo>
                    <a:lnTo>
                      <a:pt x="550" y="39"/>
                    </a:lnTo>
                    <a:lnTo>
                      <a:pt x="548" y="39"/>
                    </a:lnTo>
                    <a:lnTo>
                      <a:pt x="546" y="39"/>
                    </a:lnTo>
                    <a:lnTo>
                      <a:pt x="546" y="38"/>
                    </a:lnTo>
                    <a:lnTo>
                      <a:pt x="543" y="38"/>
                    </a:lnTo>
                    <a:lnTo>
                      <a:pt x="542" y="38"/>
                    </a:lnTo>
                    <a:lnTo>
                      <a:pt x="540" y="38"/>
                    </a:lnTo>
                    <a:lnTo>
                      <a:pt x="538" y="38"/>
                    </a:lnTo>
                    <a:lnTo>
                      <a:pt x="535" y="38"/>
                    </a:lnTo>
                    <a:lnTo>
                      <a:pt x="533" y="38"/>
                    </a:lnTo>
                    <a:lnTo>
                      <a:pt x="531" y="38"/>
                    </a:lnTo>
                    <a:lnTo>
                      <a:pt x="529" y="36"/>
                    </a:lnTo>
                    <a:lnTo>
                      <a:pt x="526" y="36"/>
                    </a:lnTo>
                    <a:lnTo>
                      <a:pt x="524" y="36"/>
                    </a:lnTo>
                    <a:lnTo>
                      <a:pt x="521" y="36"/>
                    </a:lnTo>
                    <a:lnTo>
                      <a:pt x="519" y="35"/>
                    </a:lnTo>
                    <a:lnTo>
                      <a:pt x="517" y="35"/>
                    </a:lnTo>
                    <a:lnTo>
                      <a:pt x="516" y="35"/>
                    </a:lnTo>
                    <a:lnTo>
                      <a:pt x="514" y="35"/>
                    </a:lnTo>
                    <a:lnTo>
                      <a:pt x="513" y="34"/>
                    </a:lnTo>
                    <a:lnTo>
                      <a:pt x="509" y="35"/>
                    </a:lnTo>
                    <a:lnTo>
                      <a:pt x="507" y="35"/>
                    </a:lnTo>
                    <a:lnTo>
                      <a:pt x="503" y="35"/>
                    </a:lnTo>
                    <a:lnTo>
                      <a:pt x="501" y="35"/>
                    </a:lnTo>
                    <a:lnTo>
                      <a:pt x="498" y="37"/>
                    </a:lnTo>
                    <a:lnTo>
                      <a:pt x="494" y="37"/>
                    </a:lnTo>
                    <a:lnTo>
                      <a:pt x="491" y="37"/>
                    </a:lnTo>
                    <a:lnTo>
                      <a:pt x="488" y="37"/>
                    </a:lnTo>
                    <a:lnTo>
                      <a:pt x="484" y="39"/>
                    </a:lnTo>
                    <a:lnTo>
                      <a:pt x="480" y="39"/>
                    </a:lnTo>
                    <a:lnTo>
                      <a:pt x="477" y="39"/>
                    </a:lnTo>
                    <a:lnTo>
                      <a:pt x="474" y="39"/>
                    </a:lnTo>
                    <a:lnTo>
                      <a:pt x="470" y="39"/>
                    </a:lnTo>
                    <a:lnTo>
                      <a:pt x="468" y="39"/>
                    </a:lnTo>
                    <a:lnTo>
                      <a:pt x="465" y="39"/>
                    </a:lnTo>
                    <a:lnTo>
                      <a:pt x="463" y="39"/>
                    </a:lnTo>
                    <a:lnTo>
                      <a:pt x="460" y="39"/>
                    </a:lnTo>
                    <a:lnTo>
                      <a:pt x="457" y="39"/>
                    </a:lnTo>
                    <a:lnTo>
                      <a:pt x="454" y="39"/>
                    </a:lnTo>
                    <a:lnTo>
                      <a:pt x="451" y="38"/>
                    </a:lnTo>
                    <a:lnTo>
                      <a:pt x="446" y="38"/>
                    </a:lnTo>
                    <a:lnTo>
                      <a:pt x="443" y="37"/>
                    </a:lnTo>
                    <a:lnTo>
                      <a:pt x="440" y="37"/>
                    </a:lnTo>
                    <a:lnTo>
                      <a:pt x="436" y="35"/>
                    </a:lnTo>
                    <a:lnTo>
                      <a:pt x="431" y="35"/>
                    </a:lnTo>
                    <a:lnTo>
                      <a:pt x="428" y="33"/>
                    </a:lnTo>
                    <a:lnTo>
                      <a:pt x="425" y="33"/>
                    </a:lnTo>
                    <a:lnTo>
                      <a:pt x="421" y="32"/>
                    </a:lnTo>
                    <a:lnTo>
                      <a:pt x="418" y="32"/>
                    </a:lnTo>
                    <a:lnTo>
                      <a:pt x="415" y="31"/>
                    </a:lnTo>
                    <a:lnTo>
                      <a:pt x="411" y="31"/>
                    </a:lnTo>
                    <a:lnTo>
                      <a:pt x="410" y="30"/>
                    </a:lnTo>
                    <a:lnTo>
                      <a:pt x="406" y="30"/>
                    </a:lnTo>
                    <a:lnTo>
                      <a:pt x="405" y="30"/>
                    </a:lnTo>
                    <a:lnTo>
                      <a:pt x="401" y="30"/>
                    </a:lnTo>
                    <a:lnTo>
                      <a:pt x="400" y="30"/>
                    </a:lnTo>
                    <a:lnTo>
                      <a:pt x="396" y="32"/>
                    </a:lnTo>
                    <a:lnTo>
                      <a:pt x="393" y="32"/>
                    </a:lnTo>
                    <a:lnTo>
                      <a:pt x="390" y="32"/>
                    </a:lnTo>
                    <a:lnTo>
                      <a:pt x="388" y="32"/>
                    </a:lnTo>
                    <a:lnTo>
                      <a:pt x="384" y="33"/>
                    </a:lnTo>
                    <a:lnTo>
                      <a:pt x="381" y="33"/>
                    </a:lnTo>
                    <a:lnTo>
                      <a:pt x="378" y="33"/>
                    </a:lnTo>
                    <a:lnTo>
                      <a:pt x="375" y="33"/>
                    </a:lnTo>
                    <a:lnTo>
                      <a:pt x="372" y="34"/>
                    </a:lnTo>
                    <a:lnTo>
                      <a:pt x="370" y="34"/>
                    </a:lnTo>
                    <a:lnTo>
                      <a:pt x="368" y="34"/>
                    </a:lnTo>
                    <a:lnTo>
                      <a:pt x="366" y="34"/>
                    </a:lnTo>
                    <a:lnTo>
                      <a:pt x="363" y="34"/>
                    </a:lnTo>
                    <a:lnTo>
                      <a:pt x="360" y="34"/>
                    </a:lnTo>
                    <a:lnTo>
                      <a:pt x="356" y="34"/>
                    </a:lnTo>
                    <a:lnTo>
                      <a:pt x="354" y="33"/>
                    </a:lnTo>
                    <a:lnTo>
                      <a:pt x="351" y="33"/>
                    </a:lnTo>
                    <a:lnTo>
                      <a:pt x="348" y="33"/>
                    </a:lnTo>
                    <a:lnTo>
                      <a:pt x="344" y="33"/>
                    </a:lnTo>
                    <a:lnTo>
                      <a:pt x="341" y="31"/>
                    </a:lnTo>
                    <a:lnTo>
                      <a:pt x="337" y="31"/>
                    </a:lnTo>
                    <a:lnTo>
                      <a:pt x="334" y="31"/>
                    </a:lnTo>
                    <a:lnTo>
                      <a:pt x="331" y="31"/>
                    </a:lnTo>
                    <a:lnTo>
                      <a:pt x="327" y="29"/>
                    </a:lnTo>
                    <a:lnTo>
                      <a:pt x="324" y="29"/>
                    </a:lnTo>
                    <a:lnTo>
                      <a:pt x="321" y="29"/>
                    </a:lnTo>
                    <a:lnTo>
                      <a:pt x="318" y="29"/>
                    </a:lnTo>
                    <a:lnTo>
                      <a:pt x="317" y="28"/>
                    </a:lnTo>
                    <a:lnTo>
                      <a:pt x="314" y="29"/>
                    </a:lnTo>
                    <a:lnTo>
                      <a:pt x="312" y="29"/>
                    </a:lnTo>
                    <a:lnTo>
                      <a:pt x="310" y="29"/>
                    </a:lnTo>
                    <a:lnTo>
                      <a:pt x="308" y="29"/>
                    </a:lnTo>
                    <a:lnTo>
                      <a:pt x="305" y="29"/>
                    </a:lnTo>
                    <a:lnTo>
                      <a:pt x="303" y="29"/>
                    </a:lnTo>
                    <a:lnTo>
                      <a:pt x="300" y="29"/>
                    </a:lnTo>
                    <a:lnTo>
                      <a:pt x="299" y="29"/>
                    </a:lnTo>
                    <a:lnTo>
                      <a:pt x="295" y="30"/>
                    </a:lnTo>
                    <a:lnTo>
                      <a:pt x="294" y="30"/>
                    </a:lnTo>
                    <a:lnTo>
                      <a:pt x="290" y="30"/>
                    </a:lnTo>
                    <a:lnTo>
                      <a:pt x="289" y="30"/>
                    </a:lnTo>
                    <a:lnTo>
                      <a:pt x="286" y="30"/>
                    </a:lnTo>
                    <a:lnTo>
                      <a:pt x="284" y="30"/>
                    </a:lnTo>
                    <a:lnTo>
                      <a:pt x="283" y="30"/>
                    </a:lnTo>
                    <a:lnTo>
                      <a:pt x="281" y="30"/>
                    </a:lnTo>
                    <a:lnTo>
                      <a:pt x="278" y="30"/>
                    </a:lnTo>
                    <a:lnTo>
                      <a:pt x="276" y="30"/>
                    </a:lnTo>
                    <a:lnTo>
                      <a:pt x="274" y="30"/>
                    </a:lnTo>
                    <a:lnTo>
                      <a:pt x="272" y="29"/>
                    </a:lnTo>
                    <a:lnTo>
                      <a:pt x="269" y="29"/>
                    </a:lnTo>
                    <a:lnTo>
                      <a:pt x="266" y="28"/>
                    </a:lnTo>
                    <a:lnTo>
                      <a:pt x="262" y="28"/>
                    </a:lnTo>
                    <a:lnTo>
                      <a:pt x="261" y="26"/>
                    </a:lnTo>
                    <a:lnTo>
                      <a:pt x="257" y="26"/>
                    </a:lnTo>
                    <a:lnTo>
                      <a:pt x="255" y="25"/>
                    </a:lnTo>
                    <a:lnTo>
                      <a:pt x="251" y="25"/>
                    </a:lnTo>
                    <a:lnTo>
                      <a:pt x="250" y="23"/>
                    </a:lnTo>
                    <a:lnTo>
                      <a:pt x="246" y="23"/>
                    </a:lnTo>
                    <a:lnTo>
                      <a:pt x="245" y="23"/>
                    </a:lnTo>
                    <a:lnTo>
                      <a:pt x="243" y="23"/>
                    </a:lnTo>
                    <a:lnTo>
                      <a:pt x="241" y="21"/>
                    </a:lnTo>
                    <a:lnTo>
                      <a:pt x="238" y="23"/>
                    </a:lnTo>
                    <a:lnTo>
                      <a:pt x="236" y="23"/>
                    </a:lnTo>
                    <a:lnTo>
                      <a:pt x="233" y="23"/>
                    </a:lnTo>
                    <a:lnTo>
                      <a:pt x="231" y="23"/>
                    </a:lnTo>
                    <a:lnTo>
                      <a:pt x="228" y="24"/>
                    </a:lnTo>
                    <a:lnTo>
                      <a:pt x="224" y="24"/>
                    </a:lnTo>
                    <a:lnTo>
                      <a:pt x="221" y="24"/>
                    </a:lnTo>
                    <a:lnTo>
                      <a:pt x="219" y="24"/>
                    </a:lnTo>
                    <a:lnTo>
                      <a:pt x="216" y="25"/>
                    </a:lnTo>
                    <a:lnTo>
                      <a:pt x="213" y="25"/>
                    </a:lnTo>
                    <a:lnTo>
                      <a:pt x="209" y="25"/>
                    </a:lnTo>
                    <a:lnTo>
                      <a:pt x="207" y="25"/>
                    </a:lnTo>
                    <a:lnTo>
                      <a:pt x="203" y="26"/>
                    </a:lnTo>
                    <a:lnTo>
                      <a:pt x="202" y="26"/>
                    </a:lnTo>
                    <a:lnTo>
                      <a:pt x="199" y="26"/>
                    </a:lnTo>
                    <a:lnTo>
                      <a:pt x="198" y="25"/>
                    </a:lnTo>
                    <a:lnTo>
                      <a:pt x="196" y="25"/>
                    </a:lnTo>
                    <a:lnTo>
                      <a:pt x="194" y="25"/>
                    </a:lnTo>
                    <a:lnTo>
                      <a:pt x="193" y="25"/>
                    </a:lnTo>
                    <a:lnTo>
                      <a:pt x="191" y="24"/>
                    </a:lnTo>
                    <a:lnTo>
                      <a:pt x="189" y="24"/>
                    </a:lnTo>
                    <a:lnTo>
                      <a:pt x="188" y="23"/>
                    </a:lnTo>
                    <a:lnTo>
                      <a:pt x="186" y="23"/>
                    </a:lnTo>
                    <a:lnTo>
                      <a:pt x="184" y="21"/>
                    </a:lnTo>
                    <a:lnTo>
                      <a:pt x="183" y="21"/>
                    </a:lnTo>
                    <a:lnTo>
                      <a:pt x="181" y="19"/>
                    </a:lnTo>
                    <a:lnTo>
                      <a:pt x="179" y="19"/>
                    </a:lnTo>
                    <a:lnTo>
                      <a:pt x="178" y="18"/>
                    </a:lnTo>
                    <a:lnTo>
                      <a:pt x="176" y="18"/>
                    </a:lnTo>
                    <a:lnTo>
                      <a:pt x="174" y="17"/>
                    </a:lnTo>
                    <a:lnTo>
                      <a:pt x="173" y="17"/>
                    </a:lnTo>
                    <a:lnTo>
                      <a:pt x="172" y="16"/>
                    </a:lnTo>
                    <a:lnTo>
                      <a:pt x="169" y="17"/>
                    </a:lnTo>
                    <a:lnTo>
                      <a:pt x="168" y="17"/>
                    </a:lnTo>
                    <a:lnTo>
                      <a:pt x="165" y="17"/>
                    </a:lnTo>
                    <a:lnTo>
                      <a:pt x="164" y="17"/>
                    </a:lnTo>
                    <a:lnTo>
                      <a:pt x="160" y="19"/>
                    </a:lnTo>
                    <a:lnTo>
                      <a:pt x="159" y="19"/>
                    </a:lnTo>
                    <a:lnTo>
                      <a:pt x="156" y="20"/>
                    </a:lnTo>
                    <a:lnTo>
                      <a:pt x="154" y="20"/>
                    </a:lnTo>
                    <a:lnTo>
                      <a:pt x="151" y="21"/>
                    </a:lnTo>
                    <a:lnTo>
                      <a:pt x="149" y="21"/>
                    </a:lnTo>
                    <a:lnTo>
                      <a:pt x="146" y="23"/>
                    </a:lnTo>
                    <a:lnTo>
                      <a:pt x="144" y="23"/>
                    </a:lnTo>
                    <a:lnTo>
                      <a:pt x="141" y="24"/>
                    </a:lnTo>
                    <a:lnTo>
                      <a:pt x="140" y="24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4" y="24"/>
                    </a:lnTo>
                    <a:lnTo>
                      <a:pt x="132" y="24"/>
                    </a:lnTo>
                    <a:lnTo>
                      <a:pt x="129" y="24"/>
                    </a:lnTo>
                    <a:lnTo>
                      <a:pt x="127" y="23"/>
                    </a:lnTo>
                    <a:lnTo>
                      <a:pt x="124" y="23"/>
                    </a:lnTo>
                    <a:lnTo>
                      <a:pt x="122" y="21"/>
                    </a:lnTo>
                    <a:lnTo>
                      <a:pt x="119" y="20"/>
                    </a:lnTo>
                    <a:lnTo>
                      <a:pt x="117" y="18"/>
                    </a:lnTo>
                    <a:lnTo>
                      <a:pt x="114" y="18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7" y="15"/>
                    </a:lnTo>
                    <a:lnTo>
                      <a:pt x="104" y="15"/>
                    </a:lnTo>
                    <a:lnTo>
                      <a:pt x="102" y="14"/>
                    </a:lnTo>
                    <a:lnTo>
                      <a:pt x="101" y="14"/>
                    </a:lnTo>
                    <a:lnTo>
                      <a:pt x="99" y="12"/>
                    </a:lnTo>
                    <a:lnTo>
                      <a:pt x="96" y="13"/>
                    </a:lnTo>
                    <a:lnTo>
                      <a:pt x="95" y="13"/>
                    </a:lnTo>
                    <a:lnTo>
                      <a:pt x="92" y="13"/>
                    </a:lnTo>
                    <a:lnTo>
                      <a:pt x="91" y="13"/>
                    </a:lnTo>
                    <a:lnTo>
                      <a:pt x="87" y="13"/>
                    </a:lnTo>
                    <a:lnTo>
                      <a:pt x="86" y="13"/>
                    </a:lnTo>
                    <a:lnTo>
                      <a:pt x="83" y="13"/>
                    </a:lnTo>
                    <a:lnTo>
                      <a:pt x="81" y="13"/>
                    </a:lnTo>
                    <a:lnTo>
                      <a:pt x="78" y="14"/>
                    </a:lnTo>
                    <a:lnTo>
                      <a:pt x="76" y="14"/>
                    </a:lnTo>
                    <a:lnTo>
                      <a:pt x="73" y="14"/>
                    </a:lnTo>
                    <a:lnTo>
                      <a:pt x="71" y="14"/>
                    </a:lnTo>
                    <a:lnTo>
                      <a:pt x="68" y="14"/>
                    </a:lnTo>
                    <a:lnTo>
                      <a:pt x="67" y="14"/>
                    </a:lnTo>
                    <a:lnTo>
                      <a:pt x="65" y="14"/>
                    </a:lnTo>
                    <a:lnTo>
                      <a:pt x="63" y="14"/>
                    </a:lnTo>
                    <a:lnTo>
                      <a:pt x="61" y="14"/>
                    </a:lnTo>
                    <a:lnTo>
                      <a:pt x="59" y="14"/>
                    </a:lnTo>
                    <a:lnTo>
                      <a:pt x="57" y="14"/>
                    </a:lnTo>
                    <a:lnTo>
                      <a:pt x="56" y="14"/>
                    </a:lnTo>
                    <a:lnTo>
                      <a:pt x="52" y="14"/>
                    </a:lnTo>
                    <a:lnTo>
                      <a:pt x="51" y="14"/>
                    </a:lnTo>
                    <a:lnTo>
                      <a:pt x="48" y="14"/>
                    </a:lnTo>
                    <a:lnTo>
                      <a:pt x="46" y="14"/>
                    </a:lnTo>
                    <a:lnTo>
                      <a:pt x="43" y="14"/>
                    </a:lnTo>
                    <a:lnTo>
                      <a:pt x="41" y="14"/>
                    </a:lnTo>
                    <a:lnTo>
                      <a:pt x="38" y="14"/>
                    </a:lnTo>
                    <a:lnTo>
                      <a:pt x="37" y="14"/>
                    </a:lnTo>
                    <a:lnTo>
                      <a:pt x="34" y="14"/>
                    </a:lnTo>
                    <a:lnTo>
                      <a:pt x="33" y="14"/>
                    </a:lnTo>
                    <a:lnTo>
                      <a:pt x="31" y="14"/>
                    </a:lnTo>
                    <a:lnTo>
                      <a:pt x="30" y="12"/>
                    </a:lnTo>
                    <a:lnTo>
                      <a:pt x="28" y="12"/>
                    </a:lnTo>
                    <a:lnTo>
                      <a:pt x="26" y="12"/>
                    </a:lnTo>
                    <a:lnTo>
                      <a:pt x="24" y="12"/>
                    </a:lnTo>
                    <a:lnTo>
                      <a:pt x="22" y="10"/>
                    </a:lnTo>
                    <a:lnTo>
                      <a:pt x="19" y="10"/>
                    </a:lnTo>
                    <a:lnTo>
                      <a:pt x="17" y="9"/>
                    </a:lnTo>
                    <a:lnTo>
                      <a:pt x="14" y="9"/>
                    </a:lnTo>
                    <a:lnTo>
                      <a:pt x="12" y="7"/>
                    </a:lnTo>
                    <a:lnTo>
                      <a:pt x="9" y="7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</a:path>
                </a:pathLst>
              </a:custGeom>
              <a:noFill/>
              <a:ln w="126732">
                <a:solidFill>
                  <a:srgbClr val="FF81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20" name="Freeform 23"/>
              <p:cNvSpPr>
                <a:spLocks/>
              </p:cNvSpPr>
              <p:nvPr/>
            </p:nvSpPr>
            <p:spPr bwMode="auto">
              <a:xfrm>
                <a:off x="1757" y="2697"/>
                <a:ext cx="1125" cy="25"/>
              </a:xfrm>
              <a:custGeom>
                <a:avLst/>
                <a:gdLst>
                  <a:gd name="T0" fmla="*/ 4 w 1125"/>
                  <a:gd name="T1" fmla="*/ 2 h 25"/>
                  <a:gd name="T2" fmla="*/ 24 w 1125"/>
                  <a:gd name="T3" fmla="*/ 4 h 25"/>
                  <a:gd name="T4" fmla="*/ 55 w 1125"/>
                  <a:gd name="T5" fmla="*/ 7 h 25"/>
                  <a:gd name="T6" fmla="*/ 89 w 1125"/>
                  <a:gd name="T7" fmla="*/ 12 h 25"/>
                  <a:gd name="T8" fmla="*/ 121 w 1125"/>
                  <a:gd name="T9" fmla="*/ 14 h 25"/>
                  <a:gd name="T10" fmla="*/ 146 w 1125"/>
                  <a:gd name="T11" fmla="*/ 15 h 25"/>
                  <a:gd name="T12" fmla="*/ 174 w 1125"/>
                  <a:gd name="T13" fmla="*/ 15 h 25"/>
                  <a:gd name="T14" fmla="*/ 207 w 1125"/>
                  <a:gd name="T15" fmla="*/ 15 h 25"/>
                  <a:gd name="T16" fmla="*/ 240 w 1125"/>
                  <a:gd name="T17" fmla="*/ 15 h 25"/>
                  <a:gd name="T18" fmla="*/ 273 w 1125"/>
                  <a:gd name="T19" fmla="*/ 14 h 25"/>
                  <a:gd name="T20" fmla="*/ 300 w 1125"/>
                  <a:gd name="T21" fmla="*/ 13 h 25"/>
                  <a:gd name="T22" fmla="*/ 313 w 1125"/>
                  <a:gd name="T23" fmla="*/ 13 h 25"/>
                  <a:gd name="T24" fmla="*/ 330 w 1125"/>
                  <a:gd name="T25" fmla="*/ 12 h 25"/>
                  <a:gd name="T26" fmla="*/ 347 w 1125"/>
                  <a:gd name="T27" fmla="*/ 10 h 25"/>
                  <a:gd name="T28" fmla="*/ 364 w 1125"/>
                  <a:gd name="T29" fmla="*/ 8 h 25"/>
                  <a:gd name="T30" fmla="*/ 378 w 1125"/>
                  <a:gd name="T31" fmla="*/ 8 h 25"/>
                  <a:gd name="T32" fmla="*/ 392 w 1125"/>
                  <a:gd name="T33" fmla="*/ 8 h 25"/>
                  <a:gd name="T34" fmla="*/ 408 w 1125"/>
                  <a:gd name="T35" fmla="*/ 10 h 25"/>
                  <a:gd name="T36" fmla="*/ 428 w 1125"/>
                  <a:gd name="T37" fmla="*/ 10 h 25"/>
                  <a:gd name="T38" fmla="*/ 445 w 1125"/>
                  <a:gd name="T39" fmla="*/ 13 h 25"/>
                  <a:gd name="T40" fmla="*/ 463 w 1125"/>
                  <a:gd name="T41" fmla="*/ 14 h 25"/>
                  <a:gd name="T42" fmla="*/ 479 w 1125"/>
                  <a:gd name="T43" fmla="*/ 16 h 25"/>
                  <a:gd name="T44" fmla="*/ 503 w 1125"/>
                  <a:gd name="T45" fmla="*/ 17 h 25"/>
                  <a:gd name="T46" fmla="*/ 531 w 1125"/>
                  <a:gd name="T47" fmla="*/ 19 h 25"/>
                  <a:gd name="T48" fmla="*/ 559 w 1125"/>
                  <a:gd name="T49" fmla="*/ 20 h 25"/>
                  <a:gd name="T50" fmla="*/ 586 w 1125"/>
                  <a:gd name="T51" fmla="*/ 22 h 25"/>
                  <a:gd name="T52" fmla="*/ 609 w 1125"/>
                  <a:gd name="T53" fmla="*/ 22 h 25"/>
                  <a:gd name="T54" fmla="*/ 623 w 1125"/>
                  <a:gd name="T55" fmla="*/ 24 h 25"/>
                  <a:gd name="T56" fmla="*/ 641 w 1125"/>
                  <a:gd name="T57" fmla="*/ 24 h 25"/>
                  <a:gd name="T58" fmla="*/ 659 w 1125"/>
                  <a:gd name="T59" fmla="*/ 24 h 25"/>
                  <a:gd name="T60" fmla="*/ 678 w 1125"/>
                  <a:gd name="T61" fmla="*/ 24 h 25"/>
                  <a:gd name="T62" fmla="*/ 693 w 1125"/>
                  <a:gd name="T63" fmla="*/ 24 h 25"/>
                  <a:gd name="T64" fmla="*/ 716 w 1125"/>
                  <a:gd name="T65" fmla="*/ 24 h 25"/>
                  <a:gd name="T66" fmla="*/ 749 w 1125"/>
                  <a:gd name="T67" fmla="*/ 23 h 25"/>
                  <a:gd name="T68" fmla="*/ 785 w 1125"/>
                  <a:gd name="T69" fmla="*/ 20 h 25"/>
                  <a:gd name="T70" fmla="*/ 820 w 1125"/>
                  <a:gd name="T71" fmla="*/ 18 h 25"/>
                  <a:gd name="T72" fmla="*/ 853 w 1125"/>
                  <a:gd name="T73" fmla="*/ 15 h 25"/>
                  <a:gd name="T74" fmla="*/ 880 w 1125"/>
                  <a:gd name="T75" fmla="*/ 15 h 25"/>
                  <a:gd name="T76" fmla="*/ 911 w 1125"/>
                  <a:gd name="T77" fmla="*/ 15 h 25"/>
                  <a:gd name="T78" fmla="*/ 947 w 1125"/>
                  <a:gd name="T79" fmla="*/ 15 h 25"/>
                  <a:gd name="T80" fmla="*/ 984 w 1125"/>
                  <a:gd name="T81" fmla="*/ 17 h 25"/>
                  <a:gd name="T82" fmla="*/ 1018 w 1125"/>
                  <a:gd name="T83" fmla="*/ 17 h 25"/>
                  <a:gd name="T84" fmla="*/ 1048 w 1125"/>
                  <a:gd name="T85" fmla="*/ 17 h 25"/>
                  <a:gd name="T86" fmla="*/ 1061 w 1125"/>
                  <a:gd name="T87" fmla="*/ 18 h 25"/>
                  <a:gd name="T88" fmla="*/ 1079 w 1125"/>
                  <a:gd name="T89" fmla="*/ 19 h 25"/>
                  <a:gd name="T90" fmla="*/ 1098 w 1125"/>
                  <a:gd name="T91" fmla="*/ 20 h 25"/>
                  <a:gd name="T92" fmla="*/ 1114 w 1125"/>
                  <a:gd name="T93" fmla="*/ 20 h 25"/>
                  <a:gd name="T94" fmla="*/ 1123 w 1125"/>
                  <a:gd name="T95" fmla="*/ 20 h 2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25"/>
                  <a:gd name="T145" fmla="*/ 0 h 25"/>
                  <a:gd name="T146" fmla="*/ 1125 w 1125"/>
                  <a:gd name="T147" fmla="*/ 25 h 2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25" h="25">
                    <a:moveTo>
                      <a:pt x="0" y="0"/>
                    </a:moveTo>
                    <a:lnTo>
                      <a:pt x="0" y="2"/>
                    </a:lnTo>
                    <a:lnTo>
                      <a:pt x="4" y="2"/>
                    </a:lnTo>
                    <a:lnTo>
                      <a:pt x="9" y="3"/>
                    </a:lnTo>
                    <a:lnTo>
                      <a:pt x="16" y="3"/>
                    </a:lnTo>
                    <a:lnTo>
                      <a:pt x="24" y="4"/>
                    </a:lnTo>
                    <a:lnTo>
                      <a:pt x="34" y="5"/>
                    </a:lnTo>
                    <a:lnTo>
                      <a:pt x="44" y="7"/>
                    </a:lnTo>
                    <a:lnTo>
                      <a:pt x="55" y="7"/>
                    </a:lnTo>
                    <a:lnTo>
                      <a:pt x="67" y="9"/>
                    </a:lnTo>
                    <a:lnTo>
                      <a:pt x="78" y="10"/>
                    </a:lnTo>
                    <a:lnTo>
                      <a:pt x="89" y="12"/>
                    </a:lnTo>
                    <a:lnTo>
                      <a:pt x="101" y="12"/>
                    </a:lnTo>
                    <a:lnTo>
                      <a:pt x="111" y="14"/>
                    </a:lnTo>
                    <a:lnTo>
                      <a:pt x="121" y="14"/>
                    </a:lnTo>
                    <a:lnTo>
                      <a:pt x="130" y="14"/>
                    </a:lnTo>
                    <a:lnTo>
                      <a:pt x="138" y="14"/>
                    </a:lnTo>
                    <a:lnTo>
                      <a:pt x="146" y="15"/>
                    </a:lnTo>
                    <a:lnTo>
                      <a:pt x="154" y="15"/>
                    </a:lnTo>
                    <a:lnTo>
                      <a:pt x="164" y="15"/>
                    </a:lnTo>
                    <a:lnTo>
                      <a:pt x="174" y="15"/>
                    </a:lnTo>
                    <a:lnTo>
                      <a:pt x="184" y="15"/>
                    </a:lnTo>
                    <a:lnTo>
                      <a:pt x="195" y="15"/>
                    </a:lnTo>
                    <a:lnTo>
                      <a:pt x="207" y="15"/>
                    </a:lnTo>
                    <a:lnTo>
                      <a:pt x="218" y="15"/>
                    </a:lnTo>
                    <a:lnTo>
                      <a:pt x="228" y="15"/>
                    </a:lnTo>
                    <a:lnTo>
                      <a:pt x="240" y="15"/>
                    </a:lnTo>
                    <a:lnTo>
                      <a:pt x="251" y="15"/>
                    </a:lnTo>
                    <a:lnTo>
                      <a:pt x="263" y="14"/>
                    </a:lnTo>
                    <a:lnTo>
                      <a:pt x="273" y="14"/>
                    </a:lnTo>
                    <a:lnTo>
                      <a:pt x="283" y="14"/>
                    </a:lnTo>
                    <a:lnTo>
                      <a:pt x="291" y="14"/>
                    </a:lnTo>
                    <a:lnTo>
                      <a:pt x="300" y="13"/>
                    </a:lnTo>
                    <a:lnTo>
                      <a:pt x="303" y="13"/>
                    </a:lnTo>
                    <a:lnTo>
                      <a:pt x="308" y="13"/>
                    </a:lnTo>
                    <a:lnTo>
                      <a:pt x="313" y="13"/>
                    </a:lnTo>
                    <a:lnTo>
                      <a:pt x="319" y="12"/>
                    </a:lnTo>
                    <a:lnTo>
                      <a:pt x="324" y="12"/>
                    </a:lnTo>
                    <a:lnTo>
                      <a:pt x="330" y="12"/>
                    </a:lnTo>
                    <a:lnTo>
                      <a:pt x="335" y="12"/>
                    </a:lnTo>
                    <a:lnTo>
                      <a:pt x="342" y="10"/>
                    </a:lnTo>
                    <a:lnTo>
                      <a:pt x="347" y="10"/>
                    </a:lnTo>
                    <a:lnTo>
                      <a:pt x="353" y="10"/>
                    </a:lnTo>
                    <a:lnTo>
                      <a:pt x="358" y="10"/>
                    </a:lnTo>
                    <a:lnTo>
                      <a:pt x="364" y="8"/>
                    </a:lnTo>
                    <a:lnTo>
                      <a:pt x="369" y="8"/>
                    </a:lnTo>
                    <a:lnTo>
                      <a:pt x="374" y="8"/>
                    </a:lnTo>
                    <a:lnTo>
                      <a:pt x="378" y="8"/>
                    </a:lnTo>
                    <a:lnTo>
                      <a:pt x="383" y="7"/>
                    </a:lnTo>
                    <a:lnTo>
                      <a:pt x="387" y="8"/>
                    </a:lnTo>
                    <a:lnTo>
                      <a:pt x="392" y="8"/>
                    </a:lnTo>
                    <a:lnTo>
                      <a:pt x="397" y="8"/>
                    </a:lnTo>
                    <a:lnTo>
                      <a:pt x="403" y="8"/>
                    </a:lnTo>
                    <a:lnTo>
                      <a:pt x="408" y="10"/>
                    </a:lnTo>
                    <a:lnTo>
                      <a:pt x="415" y="10"/>
                    </a:lnTo>
                    <a:lnTo>
                      <a:pt x="421" y="10"/>
                    </a:lnTo>
                    <a:lnTo>
                      <a:pt x="428" y="10"/>
                    </a:lnTo>
                    <a:lnTo>
                      <a:pt x="433" y="12"/>
                    </a:lnTo>
                    <a:lnTo>
                      <a:pt x="440" y="12"/>
                    </a:lnTo>
                    <a:lnTo>
                      <a:pt x="445" y="13"/>
                    </a:lnTo>
                    <a:lnTo>
                      <a:pt x="452" y="13"/>
                    </a:lnTo>
                    <a:lnTo>
                      <a:pt x="457" y="14"/>
                    </a:lnTo>
                    <a:lnTo>
                      <a:pt x="463" y="14"/>
                    </a:lnTo>
                    <a:lnTo>
                      <a:pt x="468" y="14"/>
                    </a:lnTo>
                    <a:lnTo>
                      <a:pt x="473" y="14"/>
                    </a:lnTo>
                    <a:lnTo>
                      <a:pt x="479" y="16"/>
                    </a:lnTo>
                    <a:lnTo>
                      <a:pt x="486" y="16"/>
                    </a:lnTo>
                    <a:lnTo>
                      <a:pt x="494" y="17"/>
                    </a:lnTo>
                    <a:lnTo>
                      <a:pt x="503" y="17"/>
                    </a:lnTo>
                    <a:lnTo>
                      <a:pt x="512" y="19"/>
                    </a:lnTo>
                    <a:lnTo>
                      <a:pt x="521" y="19"/>
                    </a:lnTo>
                    <a:lnTo>
                      <a:pt x="531" y="19"/>
                    </a:lnTo>
                    <a:lnTo>
                      <a:pt x="541" y="19"/>
                    </a:lnTo>
                    <a:lnTo>
                      <a:pt x="549" y="20"/>
                    </a:lnTo>
                    <a:lnTo>
                      <a:pt x="559" y="20"/>
                    </a:lnTo>
                    <a:lnTo>
                      <a:pt x="568" y="21"/>
                    </a:lnTo>
                    <a:lnTo>
                      <a:pt x="578" y="21"/>
                    </a:lnTo>
                    <a:lnTo>
                      <a:pt x="586" y="22"/>
                    </a:lnTo>
                    <a:lnTo>
                      <a:pt x="594" y="22"/>
                    </a:lnTo>
                    <a:lnTo>
                      <a:pt x="601" y="22"/>
                    </a:lnTo>
                    <a:lnTo>
                      <a:pt x="609" y="22"/>
                    </a:lnTo>
                    <a:lnTo>
                      <a:pt x="613" y="24"/>
                    </a:lnTo>
                    <a:lnTo>
                      <a:pt x="618" y="24"/>
                    </a:lnTo>
                    <a:lnTo>
                      <a:pt x="623" y="24"/>
                    </a:lnTo>
                    <a:lnTo>
                      <a:pt x="629" y="24"/>
                    </a:lnTo>
                    <a:lnTo>
                      <a:pt x="634" y="24"/>
                    </a:lnTo>
                    <a:lnTo>
                      <a:pt x="641" y="24"/>
                    </a:lnTo>
                    <a:lnTo>
                      <a:pt x="647" y="24"/>
                    </a:lnTo>
                    <a:lnTo>
                      <a:pt x="654" y="24"/>
                    </a:lnTo>
                    <a:lnTo>
                      <a:pt x="659" y="24"/>
                    </a:lnTo>
                    <a:lnTo>
                      <a:pt x="665" y="24"/>
                    </a:lnTo>
                    <a:lnTo>
                      <a:pt x="671" y="24"/>
                    </a:lnTo>
                    <a:lnTo>
                      <a:pt x="678" y="24"/>
                    </a:lnTo>
                    <a:lnTo>
                      <a:pt x="683" y="24"/>
                    </a:lnTo>
                    <a:lnTo>
                      <a:pt x="688" y="24"/>
                    </a:lnTo>
                    <a:lnTo>
                      <a:pt x="693" y="24"/>
                    </a:lnTo>
                    <a:lnTo>
                      <a:pt x="698" y="24"/>
                    </a:lnTo>
                    <a:lnTo>
                      <a:pt x="706" y="24"/>
                    </a:lnTo>
                    <a:lnTo>
                      <a:pt x="716" y="24"/>
                    </a:lnTo>
                    <a:lnTo>
                      <a:pt x="726" y="24"/>
                    </a:lnTo>
                    <a:lnTo>
                      <a:pt x="737" y="23"/>
                    </a:lnTo>
                    <a:lnTo>
                      <a:pt x="749" y="23"/>
                    </a:lnTo>
                    <a:lnTo>
                      <a:pt x="760" y="22"/>
                    </a:lnTo>
                    <a:lnTo>
                      <a:pt x="772" y="22"/>
                    </a:lnTo>
                    <a:lnTo>
                      <a:pt x="785" y="20"/>
                    </a:lnTo>
                    <a:lnTo>
                      <a:pt x="797" y="20"/>
                    </a:lnTo>
                    <a:lnTo>
                      <a:pt x="808" y="18"/>
                    </a:lnTo>
                    <a:lnTo>
                      <a:pt x="820" y="18"/>
                    </a:lnTo>
                    <a:lnTo>
                      <a:pt x="832" y="17"/>
                    </a:lnTo>
                    <a:lnTo>
                      <a:pt x="842" y="17"/>
                    </a:lnTo>
                    <a:lnTo>
                      <a:pt x="853" y="15"/>
                    </a:lnTo>
                    <a:lnTo>
                      <a:pt x="863" y="15"/>
                    </a:lnTo>
                    <a:lnTo>
                      <a:pt x="872" y="14"/>
                    </a:lnTo>
                    <a:lnTo>
                      <a:pt x="880" y="15"/>
                    </a:lnTo>
                    <a:lnTo>
                      <a:pt x="890" y="15"/>
                    </a:lnTo>
                    <a:lnTo>
                      <a:pt x="900" y="15"/>
                    </a:lnTo>
                    <a:lnTo>
                      <a:pt x="911" y="15"/>
                    </a:lnTo>
                    <a:lnTo>
                      <a:pt x="923" y="15"/>
                    </a:lnTo>
                    <a:lnTo>
                      <a:pt x="935" y="15"/>
                    </a:lnTo>
                    <a:lnTo>
                      <a:pt x="947" y="15"/>
                    </a:lnTo>
                    <a:lnTo>
                      <a:pt x="960" y="15"/>
                    </a:lnTo>
                    <a:lnTo>
                      <a:pt x="972" y="17"/>
                    </a:lnTo>
                    <a:lnTo>
                      <a:pt x="984" y="17"/>
                    </a:lnTo>
                    <a:lnTo>
                      <a:pt x="996" y="17"/>
                    </a:lnTo>
                    <a:lnTo>
                      <a:pt x="1008" y="17"/>
                    </a:lnTo>
                    <a:lnTo>
                      <a:pt x="1018" y="17"/>
                    </a:lnTo>
                    <a:lnTo>
                      <a:pt x="1029" y="17"/>
                    </a:lnTo>
                    <a:lnTo>
                      <a:pt x="1039" y="17"/>
                    </a:lnTo>
                    <a:lnTo>
                      <a:pt x="1048" y="17"/>
                    </a:lnTo>
                    <a:lnTo>
                      <a:pt x="1052" y="18"/>
                    </a:lnTo>
                    <a:lnTo>
                      <a:pt x="1056" y="18"/>
                    </a:lnTo>
                    <a:lnTo>
                      <a:pt x="1061" y="18"/>
                    </a:lnTo>
                    <a:lnTo>
                      <a:pt x="1068" y="18"/>
                    </a:lnTo>
                    <a:lnTo>
                      <a:pt x="1073" y="19"/>
                    </a:lnTo>
                    <a:lnTo>
                      <a:pt x="1079" y="19"/>
                    </a:lnTo>
                    <a:lnTo>
                      <a:pt x="1086" y="19"/>
                    </a:lnTo>
                    <a:lnTo>
                      <a:pt x="1093" y="19"/>
                    </a:lnTo>
                    <a:lnTo>
                      <a:pt x="1098" y="20"/>
                    </a:lnTo>
                    <a:lnTo>
                      <a:pt x="1104" y="20"/>
                    </a:lnTo>
                    <a:lnTo>
                      <a:pt x="1109" y="20"/>
                    </a:lnTo>
                    <a:lnTo>
                      <a:pt x="1114" y="20"/>
                    </a:lnTo>
                    <a:lnTo>
                      <a:pt x="1118" y="20"/>
                    </a:lnTo>
                    <a:lnTo>
                      <a:pt x="1121" y="20"/>
                    </a:lnTo>
                    <a:lnTo>
                      <a:pt x="1123" y="20"/>
                    </a:lnTo>
                    <a:lnTo>
                      <a:pt x="1124" y="20"/>
                    </a:lnTo>
                  </a:path>
                </a:pathLst>
              </a:custGeom>
              <a:noFill/>
              <a:ln w="126732">
                <a:solidFill>
                  <a:srgbClr val="FF81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21" name="Freeform 24"/>
              <p:cNvSpPr>
                <a:spLocks/>
              </p:cNvSpPr>
              <p:nvPr/>
            </p:nvSpPr>
            <p:spPr bwMode="auto">
              <a:xfrm>
                <a:off x="1834" y="2796"/>
                <a:ext cx="937" cy="23"/>
              </a:xfrm>
              <a:custGeom>
                <a:avLst/>
                <a:gdLst>
                  <a:gd name="T0" fmla="*/ 2 w 937"/>
                  <a:gd name="T1" fmla="*/ 1 h 23"/>
                  <a:gd name="T2" fmla="*/ 17 w 937"/>
                  <a:gd name="T3" fmla="*/ 3 h 23"/>
                  <a:gd name="T4" fmla="*/ 39 w 937"/>
                  <a:gd name="T5" fmla="*/ 5 h 23"/>
                  <a:gd name="T6" fmla="*/ 63 w 937"/>
                  <a:gd name="T7" fmla="*/ 9 h 23"/>
                  <a:gd name="T8" fmla="*/ 85 w 937"/>
                  <a:gd name="T9" fmla="*/ 10 h 23"/>
                  <a:gd name="T10" fmla="*/ 104 w 937"/>
                  <a:gd name="T11" fmla="*/ 12 h 23"/>
                  <a:gd name="T12" fmla="*/ 132 w 937"/>
                  <a:gd name="T13" fmla="*/ 12 h 23"/>
                  <a:gd name="T14" fmla="*/ 165 w 937"/>
                  <a:gd name="T15" fmla="*/ 13 h 23"/>
                  <a:gd name="T16" fmla="*/ 198 w 937"/>
                  <a:gd name="T17" fmla="*/ 14 h 23"/>
                  <a:gd name="T18" fmla="*/ 230 w 937"/>
                  <a:gd name="T19" fmla="*/ 14 h 23"/>
                  <a:gd name="T20" fmla="*/ 257 w 937"/>
                  <a:gd name="T21" fmla="*/ 14 h 23"/>
                  <a:gd name="T22" fmla="*/ 276 w 937"/>
                  <a:gd name="T23" fmla="*/ 15 h 23"/>
                  <a:gd name="T24" fmla="*/ 300 w 937"/>
                  <a:gd name="T25" fmla="*/ 17 h 23"/>
                  <a:gd name="T26" fmla="*/ 326 w 937"/>
                  <a:gd name="T27" fmla="*/ 19 h 23"/>
                  <a:gd name="T28" fmla="*/ 352 w 937"/>
                  <a:gd name="T29" fmla="*/ 19 h 23"/>
                  <a:gd name="T30" fmla="*/ 373 w 937"/>
                  <a:gd name="T31" fmla="*/ 19 h 23"/>
                  <a:gd name="T32" fmla="*/ 388 w 937"/>
                  <a:gd name="T33" fmla="*/ 17 h 23"/>
                  <a:gd name="T34" fmla="*/ 407 w 937"/>
                  <a:gd name="T35" fmla="*/ 15 h 23"/>
                  <a:gd name="T36" fmla="*/ 427 w 937"/>
                  <a:gd name="T37" fmla="*/ 10 h 23"/>
                  <a:gd name="T38" fmla="*/ 446 w 937"/>
                  <a:gd name="T39" fmla="*/ 7 h 23"/>
                  <a:gd name="T40" fmla="*/ 464 w 937"/>
                  <a:gd name="T41" fmla="*/ 3 h 23"/>
                  <a:gd name="T42" fmla="*/ 478 w 937"/>
                  <a:gd name="T43" fmla="*/ 3 h 23"/>
                  <a:gd name="T44" fmla="*/ 493 w 937"/>
                  <a:gd name="T45" fmla="*/ 5 h 23"/>
                  <a:gd name="T46" fmla="*/ 510 w 937"/>
                  <a:gd name="T47" fmla="*/ 9 h 23"/>
                  <a:gd name="T48" fmla="*/ 528 w 937"/>
                  <a:gd name="T49" fmla="*/ 12 h 23"/>
                  <a:gd name="T50" fmla="*/ 545 w 937"/>
                  <a:gd name="T51" fmla="*/ 15 h 23"/>
                  <a:gd name="T52" fmla="*/ 560 w 937"/>
                  <a:gd name="T53" fmla="*/ 16 h 23"/>
                  <a:gd name="T54" fmla="*/ 577 w 937"/>
                  <a:gd name="T55" fmla="*/ 19 h 23"/>
                  <a:gd name="T56" fmla="*/ 598 w 937"/>
                  <a:gd name="T57" fmla="*/ 20 h 23"/>
                  <a:gd name="T58" fmla="*/ 621 w 937"/>
                  <a:gd name="T59" fmla="*/ 22 h 23"/>
                  <a:gd name="T60" fmla="*/ 645 w 937"/>
                  <a:gd name="T61" fmla="*/ 22 h 23"/>
                  <a:gd name="T62" fmla="*/ 664 w 937"/>
                  <a:gd name="T63" fmla="*/ 22 h 23"/>
                  <a:gd name="T64" fmla="*/ 680 w 937"/>
                  <a:gd name="T65" fmla="*/ 22 h 23"/>
                  <a:gd name="T66" fmla="*/ 698 w 937"/>
                  <a:gd name="T67" fmla="*/ 21 h 23"/>
                  <a:gd name="T68" fmla="*/ 720 w 937"/>
                  <a:gd name="T69" fmla="*/ 20 h 23"/>
                  <a:gd name="T70" fmla="*/ 740 w 937"/>
                  <a:gd name="T71" fmla="*/ 20 h 23"/>
                  <a:gd name="T72" fmla="*/ 759 w 937"/>
                  <a:gd name="T73" fmla="*/ 17 h 23"/>
                  <a:gd name="T74" fmla="*/ 778 w 937"/>
                  <a:gd name="T75" fmla="*/ 17 h 23"/>
                  <a:gd name="T76" fmla="*/ 813 w 937"/>
                  <a:gd name="T77" fmla="*/ 17 h 23"/>
                  <a:gd name="T78" fmla="*/ 853 w 937"/>
                  <a:gd name="T79" fmla="*/ 18 h 23"/>
                  <a:gd name="T80" fmla="*/ 893 w 937"/>
                  <a:gd name="T81" fmla="*/ 20 h 23"/>
                  <a:gd name="T82" fmla="*/ 923 w 937"/>
                  <a:gd name="T83" fmla="*/ 20 h 23"/>
                  <a:gd name="T84" fmla="*/ 936 w 937"/>
                  <a:gd name="T85" fmla="*/ 20 h 2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37"/>
                  <a:gd name="T130" fmla="*/ 0 h 23"/>
                  <a:gd name="T131" fmla="*/ 937 w 937"/>
                  <a:gd name="T132" fmla="*/ 23 h 2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37" h="23">
                    <a:moveTo>
                      <a:pt x="0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6" y="2"/>
                    </a:lnTo>
                    <a:lnTo>
                      <a:pt x="11" y="2"/>
                    </a:lnTo>
                    <a:lnTo>
                      <a:pt x="17" y="3"/>
                    </a:lnTo>
                    <a:lnTo>
                      <a:pt x="24" y="3"/>
                    </a:lnTo>
                    <a:lnTo>
                      <a:pt x="31" y="5"/>
                    </a:lnTo>
                    <a:lnTo>
                      <a:pt x="39" y="5"/>
                    </a:lnTo>
                    <a:lnTo>
                      <a:pt x="47" y="7"/>
                    </a:lnTo>
                    <a:lnTo>
                      <a:pt x="55" y="7"/>
                    </a:lnTo>
                    <a:lnTo>
                      <a:pt x="63" y="9"/>
                    </a:lnTo>
                    <a:lnTo>
                      <a:pt x="71" y="9"/>
                    </a:lnTo>
                    <a:lnTo>
                      <a:pt x="78" y="10"/>
                    </a:lnTo>
                    <a:lnTo>
                      <a:pt x="85" y="10"/>
                    </a:lnTo>
                    <a:lnTo>
                      <a:pt x="91" y="10"/>
                    </a:lnTo>
                    <a:lnTo>
                      <a:pt x="97" y="10"/>
                    </a:lnTo>
                    <a:lnTo>
                      <a:pt x="104" y="12"/>
                    </a:lnTo>
                    <a:lnTo>
                      <a:pt x="112" y="12"/>
                    </a:lnTo>
                    <a:lnTo>
                      <a:pt x="122" y="12"/>
                    </a:lnTo>
                    <a:lnTo>
                      <a:pt x="132" y="12"/>
                    </a:lnTo>
                    <a:lnTo>
                      <a:pt x="142" y="13"/>
                    </a:lnTo>
                    <a:lnTo>
                      <a:pt x="154" y="13"/>
                    </a:lnTo>
                    <a:lnTo>
                      <a:pt x="165" y="13"/>
                    </a:lnTo>
                    <a:lnTo>
                      <a:pt x="177" y="13"/>
                    </a:lnTo>
                    <a:lnTo>
                      <a:pt x="187" y="14"/>
                    </a:lnTo>
                    <a:lnTo>
                      <a:pt x="198" y="14"/>
                    </a:lnTo>
                    <a:lnTo>
                      <a:pt x="209" y="14"/>
                    </a:lnTo>
                    <a:lnTo>
                      <a:pt x="221" y="14"/>
                    </a:lnTo>
                    <a:lnTo>
                      <a:pt x="230" y="14"/>
                    </a:lnTo>
                    <a:lnTo>
                      <a:pt x="240" y="14"/>
                    </a:lnTo>
                    <a:lnTo>
                      <a:pt x="249" y="14"/>
                    </a:lnTo>
                    <a:lnTo>
                      <a:pt x="257" y="14"/>
                    </a:lnTo>
                    <a:lnTo>
                      <a:pt x="262" y="15"/>
                    </a:lnTo>
                    <a:lnTo>
                      <a:pt x="269" y="15"/>
                    </a:lnTo>
                    <a:lnTo>
                      <a:pt x="276" y="15"/>
                    </a:lnTo>
                    <a:lnTo>
                      <a:pt x="284" y="15"/>
                    </a:lnTo>
                    <a:lnTo>
                      <a:pt x="292" y="17"/>
                    </a:lnTo>
                    <a:lnTo>
                      <a:pt x="300" y="17"/>
                    </a:lnTo>
                    <a:lnTo>
                      <a:pt x="309" y="17"/>
                    </a:lnTo>
                    <a:lnTo>
                      <a:pt x="318" y="17"/>
                    </a:lnTo>
                    <a:lnTo>
                      <a:pt x="326" y="19"/>
                    </a:lnTo>
                    <a:lnTo>
                      <a:pt x="335" y="19"/>
                    </a:lnTo>
                    <a:lnTo>
                      <a:pt x="343" y="19"/>
                    </a:lnTo>
                    <a:lnTo>
                      <a:pt x="352" y="19"/>
                    </a:lnTo>
                    <a:lnTo>
                      <a:pt x="358" y="19"/>
                    </a:lnTo>
                    <a:lnTo>
                      <a:pt x="366" y="19"/>
                    </a:lnTo>
                    <a:lnTo>
                      <a:pt x="373" y="19"/>
                    </a:lnTo>
                    <a:lnTo>
                      <a:pt x="379" y="18"/>
                    </a:lnTo>
                    <a:lnTo>
                      <a:pt x="383" y="18"/>
                    </a:lnTo>
                    <a:lnTo>
                      <a:pt x="388" y="17"/>
                    </a:lnTo>
                    <a:lnTo>
                      <a:pt x="394" y="17"/>
                    </a:lnTo>
                    <a:lnTo>
                      <a:pt x="401" y="16"/>
                    </a:lnTo>
                    <a:lnTo>
                      <a:pt x="407" y="15"/>
                    </a:lnTo>
                    <a:lnTo>
                      <a:pt x="413" y="14"/>
                    </a:lnTo>
                    <a:lnTo>
                      <a:pt x="420" y="12"/>
                    </a:lnTo>
                    <a:lnTo>
                      <a:pt x="427" y="10"/>
                    </a:lnTo>
                    <a:lnTo>
                      <a:pt x="433" y="10"/>
                    </a:lnTo>
                    <a:lnTo>
                      <a:pt x="440" y="9"/>
                    </a:lnTo>
                    <a:lnTo>
                      <a:pt x="446" y="7"/>
                    </a:lnTo>
                    <a:lnTo>
                      <a:pt x="452" y="5"/>
                    </a:lnTo>
                    <a:lnTo>
                      <a:pt x="457" y="5"/>
                    </a:lnTo>
                    <a:lnTo>
                      <a:pt x="464" y="3"/>
                    </a:lnTo>
                    <a:lnTo>
                      <a:pt x="469" y="3"/>
                    </a:lnTo>
                    <a:lnTo>
                      <a:pt x="474" y="2"/>
                    </a:lnTo>
                    <a:lnTo>
                      <a:pt x="478" y="3"/>
                    </a:lnTo>
                    <a:lnTo>
                      <a:pt x="483" y="3"/>
                    </a:lnTo>
                    <a:lnTo>
                      <a:pt x="488" y="5"/>
                    </a:lnTo>
                    <a:lnTo>
                      <a:pt x="493" y="5"/>
                    </a:lnTo>
                    <a:lnTo>
                      <a:pt x="498" y="6"/>
                    </a:lnTo>
                    <a:lnTo>
                      <a:pt x="504" y="7"/>
                    </a:lnTo>
                    <a:lnTo>
                      <a:pt x="510" y="9"/>
                    </a:lnTo>
                    <a:lnTo>
                      <a:pt x="517" y="9"/>
                    </a:lnTo>
                    <a:lnTo>
                      <a:pt x="522" y="11"/>
                    </a:lnTo>
                    <a:lnTo>
                      <a:pt x="528" y="12"/>
                    </a:lnTo>
                    <a:lnTo>
                      <a:pt x="533" y="14"/>
                    </a:lnTo>
                    <a:lnTo>
                      <a:pt x="540" y="14"/>
                    </a:lnTo>
                    <a:lnTo>
                      <a:pt x="545" y="15"/>
                    </a:lnTo>
                    <a:lnTo>
                      <a:pt x="550" y="15"/>
                    </a:lnTo>
                    <a:lnTo>
                      <a:pt x="555" y="16"/>
                    </a:lnTo>
                    <a:lnTo>
                      <a:pt x="560" y="16"/>
                    </a:lnTo>
                    <a:lnTo>
                      <a:pt x="565" y="18"/>
                    </a:lnTo>
                    <a:lnTo>
                      <a:pt x="570" y="18"/>
                    </a:lnTo>
                    <a:lnTo>
                      <a:pt x="577" y="19"/>
                    </a:lnTo>
                    <a:lnTo>
                      <a:pt x="584" y="19"/>
                    </a:lnTo>
                    <a:lnTo>
                      <a:pt x="591" y="20"/>
                    </a:lnTo>
                    <a:lnTo>
                      <a:pt x="598" y="20"/>
                    </a:lnTo>
                    <a:lnTo>
                      <a:pt x="606" y="20"/>
                    </a:lnTo>
                    <a:lnTo>
                      <a:pt x="615" y="20"/>
                    </a:lnTo>
                    <a:lnTo>
                      <a:pt x="621" y="22"/>
                    </a:lnTo>
                    <a:lnTo>
                      <a:pt x="630" y="22"/>
                    </a:lnTo>
                    <a:lnTo>
                      <a:pt x="637" y="22"/>
                    </a:lnTo>
                    <a:lnTo>
                      <a:pt x="645" y="22"/>
                    </a:lnTo>
                    <a:lnTo>
                      <a:pt x="652" y="22"/>
                    </a:lnTo>
                    <a:lnTo>
                      <a:pt x="659" y="22"/>
                    </a:lnTo>
                    <a:lnTo>
                      <a:pt x="664" y="22"/>
                    </a:lnTo>
                    <a:lnTo>
                      <a:pt x="670" y="22"/>
                    </a:lnTo>
                    <a:lnTo>
                      <a:pt x="675" y="22"/>
                    </a:lnTo>
                    <a:lnTo>
                      <a:pt x="680" y="22"/>
                    </a:lnTo>
                    <a:lnTo>
                      <a:pt x="686" y="22"/>
                    </a:lnTo>
                    <a:lnTo>
                      <a:pt x="692" y="21"/>
                    </a:lnTo>
                    <a:lnTo>
                      <a:pt x="698" y="21"/>
                    </a:lnTo>
                    <a:lnTo>
                      <a:pt x="705" y="21"/>
                    </a:lnTo>
                    <a:lnTo>
                      <a:pt x="712" y="21"/>
                    </a:lnTo>
                    <a:lnTo>
                      <a:pt x="720" y="20"/>
                    </a:lnTo>
                    <a:lnTo>
                      <a:pt x="726" y="20"/>
                    </a:lnTo>
                    <a:lnTo>
                      <a:pt x="733" y="20"/>
                    </a:lnTo>
                    <a:lnTo>
                      <a:pt x="740" y="20"/>
                    </a:lnTo>
                    <a:lnTo>
                      <a:pt x="747" y="18"/>
                    </a:lnTo>
                    <a:lnTo>
                      <a:pt x="752" y="18"/>
                    </a:lnTo>
                    <a:lnTo>
                      <a:pt x="759" y="17"/>
                    </a:lnTo>
                    <a:lnTo>
                      <a:pt x="764" y="17"/>
                    </a:lnTo>
                    <a:lnTo>
                      <a:pt x="770" y="16"/>
                    </a:lnTo>
                    <a:lnTo>
                      <a:pt x="778" y="17"/>
                    </a:lnTo>
                    <a:lnTo>
                      <a:pt x="788" y="17"/>
                    </a:lnTo>
                    <a:lnTo>
                      <a:pt x="799" y="17"/>
                    </a:lnTo>
                    <a:lnTo>
                      <a:pt x="813" y="17"/>
                    </a:lnTo>
                    <a:lnTo>
                      <a:pt x="825" y="18"/>
                    </a:lnTo>
                    <a:lnTo>
                      <a:pt x="839" y="18"/>
                    </a:lnTo>
                    <a:lnTo>
                      <a:pt x="853" y="18"/>
                    </a:lnTo>
                    <a:lnTo>
                      <a:pt x="868" y="18"/>
                    </a:lnTo>
                    <a:lnTo>
                      <a:pt x="880" y="20"/>
                    </a:lnTo>
                    <a:lnTo>
                      <a:pt x="893" y="20"/>
                    </a:lnTo>
                    <a:lnTo>
                      <a:pt x="904" y="20"/>
                    </a:lnTo>
                    <a:lnTo>
                      <a:pt x="915" y="20"/>
                    </a:lnTo>
                    <a:lnTo>
                      <a:pt x="923" y="20"/>
                    </a:lnTo>
                    <a:lnTo>
                      <a:pt x="929" y="20"/>
                    </a:lnTo>
                    <a:lnTo>
                      <a:pt x="934" y="20"/>
                    </a:lnTo>
                    <a:lnTo>
                      <a:pt x="936" y="20"/>
                    </a:lnTo>
                  </a:path>
                </a:pathLst>
              </a:custGeom>
              <a:noFill/>
              <a:ln w="126732">
                <a:solidFill>
                  <a:srgbClr val="FF81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22" name="Freeform 25"/>
              <p:cNvSpPr>
                <a:spLocks/>
              </p:cNvSpPr>
              <p:nvPr/>
            </p:nvSpPr>
            <p:spPr bwMode="auto">
              <a:xfrm>
                <a:off x="2008" y="2905"/>
                <a:ext cx="628" cy="9"/>
              </a:xfrm>
              <a:custGeom>
                <a:avLst/>
                <a:gdLst>
                  <a:gd name="T0" fmla="*/ 0 w 628"/>
                  <a:gd name="T1" fmla="*/ 1 h 9"/>
                  <a:gd name="T2" fmla="*/ 9 w 628"/>
                  <a:gd name="T3" fmla="*/ 2 h 9"/>
                  <a:gd name="T4" fmla="*/ 24 w 628"/>
                  <a:gd name="T5" fmla="*/ 4 h 9"/>
                  <a:gd name="T6" fmla="*/ 44 w 628"/>
                  <a:gd name="T7" fmla="*/ 5 h 9"/>
                  <a:gd name="T8" fmla="*/ 67 w 628"/>
                  <a:gd name="T9" fmla="*/ 6 h 9"/>
                  <a:gd name="T10" fmla="*/ 90 w 628"/>
                  <a:gd name="T11" fmla="*/ 8 h 9"/>
                  <a:gd name="T12" fmla="*/ 112 w 628"/>
                  <a:gd name="T13" fmla="*/ 8 h 9"/>
                  <a:gd name="T14" fmla="*/ 131 w 628"/>
                  <a:gd name="T15" fmla="*/ 8 h 9"/>
                  <a:gd name="T16" fmla="*/ 145 w 628"/>
                  <a:gd name="T17" fmla="*/ 8 h 9"/>
                  <a:gd name="T18" fmla="*/ 160 w 628"/>
                  <a:gd name="T19" fmla="*/ 8 h 9"/>
                  <a:gd name="T20" fmla="*/ 178 w 628"/>
                  <a:gd name="T21" fmla="*/ 8 h 9"/>
                  <a:gd name="T22" fmla="*/ 198 w 628"/>
                  <a:gd name="T23" fmla="*/ 6 h 9"/>
                  <a:gd name="T24" fmla="*/ 217 w 628"/>
                  <a:gd name="T25" fmla="*/ 5 h 9"/>
                  <a:gd name="T26" fmla="*/ 236 w 628"/>
                  <a:gd name="T27" fmla="*/ 4 h 9"/>
                  <a:gd name="T28" fmla="*/ 254 w 628"/>
                  <a:gd name="T29" fmla="*/ 2 h 9"/>
                  <a:gd name="T30" fmla="*/ 271 w 628"/>
                  <a:gd name="T31" fmla="*/ 1 h 9"/>
                  <a:gd name="T32" fmla="*/ 286 w 628"/>
                  <a:gd name="T33" fmla="*/ 1 h 9"/>
                  <a:gd name="T34" fmla="*/ 305 w 628"/>
                  <a:gd name="T35" fmla="*/ 1 h 9"/>
                  <a:gd name="T36" fmla="*/ 327 w 628"/>
                  <a:gd name="T37" fmla="*/ 1 h 9"/>
                  <a:gd name="T38" fmla="*/ 350 w 628"/>
                  <a:gd name="T39" fmla="*/ 1 h 9"/>
                  <a:gd name="T40" fmla="*/ 375 w 628"/>
                  <a:gd name="T41" fmla="*/ 3 h 9"/>
                  <a:gd name="T42" fmla="*/ 398 w 628"/>
                  <a:gd name="T43" fmla="*/ 3 h 9"/>
                  <a:gd name="T44" fmla="*/ 420 w 628"/>
                  <a:gd name="T45" fmla="*/ 3 h 9"/>
                  <a:gd name="T46" fmla="*/ 440 w 628"/>
                  <a:gd name="T47" fmla="*/ 3 h 9"/>
                  <a:gd name="T48" fmla="*/ 457 w 628"/>
                  <a:gd name="T49" fmla="*/ 4 h 9"/>
                  <a:gd name="T50" fmla="*/ 481 w 628"/>
                  <a:gd name="T51" fmla="*/ 4 h 9"/>
                  <a:gd name="T52" fmla="*/ 509 w 628"/>
                  <a:gd name="T53" fmla="*/ 5 h 9"/>
                  <a:gd name="T54" fmla="*/ 539 w 628"/>
                  <a:gd name="T55" fmla="*/ 5 h 9"/>
                  <a:gd name="T56" fmla="*/ 568 w 628"/>
                  <a:gd name="T57" fmla="*/ 6 h 9"/>
                  <a:gd name="T58" fmla="*/ 594 w 628"/>
                  <a:gd name="T59" fmla="*/ 6 h 9"/>
                  <a:gd name="T60" fmla="*/ 614 w 628"/>
                  <a:gd name="T61" fmla="*/ 6 h 9"/>
                  <a:gd name="T62" fmla="*/ 625 w 628"/>
                  <a:gd name="T63" fmla="*/ 6 h 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28"/>
                  <a:gd name="T97" fmla="*/ 0 h 9"/>
                  <a:gd name="T98" fmla="*/ 628 w 628"/>
                  <a:gd name="T99" fmla="*/ 9 h 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28" h="9">
                    <a:moveTo>
                      <a:pt x="0" y="0"/>
                    </a:moveTo>
                    <a:lnTo>
                      <a:pt x="0" y="1"/>
                    </a:lnTo>
                    <a:lnTo>
                      <a:pt x="4" y="1"/>
                    </a:lnTo>
                    <a:lnTo>
                      <a:pt x="9" y="2"/>
                    </a:lnTo>
                    <a:lnTo>
                      <a:pt x="16" y="2"/>
                    </a:lnTo>
                    <a:lnTo>
                      <a:pt x="24" y="4"/>
                    </a:lnTo>
                    <a:lnTo>
                      <a:pt x="34" y="4"/>
                    </a:lnTo>
                    <a:lnTo>
                      <a:pt x="44" y="5"/>
                    </a:lnTo>
                    <a:lnTo>
                      <a:pt x="56" y="5"/>
                    </a:lnTo>
                    <a:lnTo>
                      <a:pt x="67" y="6"/>
                    </a:lnTo>
                    <a:lnTo>
                      <a:pt x="79" y="6"/>
                    </a:lnTo>
                    <a:lnTo>
                      <a:pt x="90" y="8"/>
                    </a:lnTo>
                    <a:lnTo>
                      <a:pt x="102" y="8"/>
                    </a:lnTo>
                    <a:lnTo>
                      <a:pt x="112" y="8"/>
                    </a:lnTo>
                    <a:lnTo>
                      <a:pt x="122" y="8"/>
                    </a:lnTo>
                    <a:lnTo>
                      <a:pt x="131" y="8"/>
                    </a:lnTo>
                    <a:lnTo>
                      <a:pt x="138" y="8"/>
                    </a:lnTo>
                    <a:lnTo>
                      <a:pt x="145" y="8"/>
                    </a:lnTo>
                    <a:lnTo>
                      <a:pt x="152" y="8"/>
                    </a:lnTo>
                    <a:lnTo>
                      <a:pt x="160" y="8"/>
                    </a:lnTo>
                    <a:lnTo>
                      <a:pt x="169" y="8"/>
                    </a:lnTo>
                    <a:lnTo>
                      <a:pt x="178" y="8"/>
                    </a:lnTo>
                    <a:lnTo>
                      <a:pt x="188" y="6"/>
                    </a:lnTo>
                    <a:lnTo>
                      <a:pt x="198" y="6"/>
                    </a:lnTo>
                    <a:lnTo>
                      <a:pt x="208" y="5"/>
                    </a:lnTo>
                    <a:lnTo>
                      <a:pt x="217" y="5"/>
                    </a:lnTo>
                    <a:lnTo>
                      <a:pt x="227" y="4"/>
                    </a:lnTo>
                    <a:lnTo>
                      <a:pt x="236" y="4"/>
                    </a:lnTo>
                    <a:lnTo>
                      <a:pt x="246" y="2"/>
                    </a:lnTo>
                    <a:lnTo>
                      <a:pt x="254" y="2"/>
                    </a:lnTo>
                    <a:lnTo>
                      <a:pt x="263" y="1"/>
                    </a:lnTo>
                    <a:lnTo>
                      <a:pt x="271" y="1"/>
                    </a:lnTo>
                    <a:lnTo>
                      <a:pt x="278" y="0"/>
                    </a:lnTo>
                    <a:lnTo>
                      <a:pt x="286" y="1"/>
                    </a:lnTo>
                    <a:lnTo>
                      <a:pt x="295" y="1"/>
                    </a:lnTo>
                    <a:lnTo>
                      <a:pt x="305" y="1"/>
                    </a:lnTo>
                    <a:lnTo>
                      <a:pt x="316" y="1"/>
                    </a:lnTo>
                    <a:lnTo>
                      <a:pt x="327" y="1"/>
                    </a:lnTo>
                    <a:lnTo>
                      <a:pt x="339" y="1"/>
                    </a:lnTo>
                    <a:lnTo>
                      <a:pt x="350" y="1"/>
                    </a:lnTo>
                    <a:lnTo>
                      <a:pt x="363" y="1"/>
                    </a:lnTo>
                    <a:lnTo>
                      <a:pt x="375" y="3"/>
                    </a:lnTo>
                    <a:lnTo>
                      <a:pt x="387" y="3"/>
                    </a:lnTo>
                    <a:lnTo>
                      <a:pt x="398" y="3"/>
                    </a:lnTo>
                    <a:lnTo>
                      <a:pt x="410" y="3"/>
                    </a:lnTo>
                    <a:lnTo>
                      <a:pt x="420" y="3"/>
                    </a:lnTo>
                    <a:lnTo>
                      <a:pt x="431" y="3"/>
                    </a:lnTo>
                    <a:lnTo>
                      <a:pt x="440" y="3"/>
                    </a:lnTo>
                    <a:lnTo>
                      <a:pt x="449" y="3"/>
                    </a:lnTo>
                    <a:lnTo>
                      <a:pt x="457" y="4"/>
                    </a:lnTo>
                    <a:lnTo>
                      <a:pt x="469" y="4"/>
                    </a:lnTo>
                    <a:lnTo>
                      <a:pt x="481" y="4"/>
                    </a:lnTo>
                    <a:lnTo>
                      <a:pt x="495" y="4"/>
                    </a:lnTo>
                    <a:lnTo>
                      <a:pt x="509" y="5"/>
                    </a:lnTo>
                    <a:lnTo>
                      <a:pt x="524" y="5"/>
                    </a:lnTo>
                    <a:lnTo>
                      <a:pt x="539" y="5"/>
                    </a:lnTo>
                    <a:lnTo>
                      <a:pt x="554" y="5"/>
                    </a:lnTo>
                    <a:lnTo>
                      <a:pt x="568" y="6"/>
                    </a:lnTo>
                    <a:lnTo>
                      <a:pt x="582" y="6"/>
                    </a:lnTo>
                    <a:lnTo>
                      <a:pt x="594" y="6"/>
                    </a:lnTo>
                    <a:lnTo>
                      <a:pt x="605" y="6"/>
                    </a:lnTo>
                    <a:lnTo>
                      <a:pt x="614" y="6"/>
                    </a:lnTo>
                    <a:lnTo>
                      <a:pt x="621" y="6"/>
                    </a:lnTo>
                    <a:lnTo>
                      <a:pt x="625" y="6"/>
                    </a:lnTo>
                    <a:lnTo>
                      <a:pt x="627" y="6"/>
                    </a:lnTo>
                  </a:path>
                </a:pathLst>
              </a:custGeom>
              <a:noFill/>
              <a:ln w="126732">
                <a:solidFill>
                  <a:srgbClr val="FF81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</p:grpSp>
      </p:grpSp>
      <p:grpSp>
        <p:nvGrpSpPr>
          <p:cNvPr id="7" name="Group 31"/>
          <p:cNvGrpSpPr>
            <a:grpSpLocks noChangeAspect="1"/>
          </p:cNvGrpSpPr>
          <p:nvPr>
            <p:custDataLst>
              <p:tags r:id="rId3"/>
            </p:custDataLst>
          </p:nvPr>
        </p:nvGrpSpPr>
        <p:grpSpPr bwMode="auto">
          <a:xfrm>
            <a:off x="2047875" y="2270522"/>
            <a:ext cx="96441" cy="223838"/>
            <a:chOff x="2361" y="3921"/>
            <a:chExt cx="178" cy="371"/>
          </a:xfrm>
        </p:grpSpPr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2385" y="3921"/>
              <a:ext cx="85" cy="291"/>
            </a:xfrm>
            <a:custGeom>
              <a:avLst/>
              <a:gdLst>
                <a:gd name="T0" fmla="*/ 66 w 85"/>
                <a:gd name="T1" fmla="*/ 0 h 291"/>
                <a:gd name="T2" fmla="*/ 79 w 85"/>
                <a:gd name="T3" fmla="*/ 80 h 291"/>
                <a:gd name="T4" fmla="*/ 71 w 85"/>
                <a:gd name="T5" fmla="*/ 151 h 291"/>
                <a:gd name="T6" fmla="*/ 84 w 85"/>
                <a:gd name="T7" fmla="*/ 221 h 291"/>
                <a:gd name="T8" fmla="*/ 70 w 85"/>
                <a:gd name="T9" fmla="*/ 276 h 291"/>
                <a:gd name="T10" fmla="*/ 24 w 85"/>
                <a:gd name="T11" fmla="*/ 290 h 291"/>
                <a:gd name="T12" fmla="*/ 0 w 85"/>
                <a:gd name="T13" fmla="*/ 246 h 291"/>
                <a:gd name="T14" fmla="*/ 17 w 85"/>
                <a:gd name="T15" fmla="*/ 143 h 291"/>
                <a:gd name="T16" fmla="*/ 66 w 85"/>
                <a:gd name="T17" fmla="*/ 0 h 291"/>
                <a:gd name="T18" fmla="*/ 66 w 85"/>
                <a:gd name="T19" fmla="*/ 0 h 291"/>
                <a:gd name="T20" fmla="*/ 66 w 85"/>
                <a:gd name="T21" fmla="*/ 0 h 29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5"/>
                <a:gd name="T34" fmla="*/ 0 h 291"/>
                <a:gd name="T35" fmla="*/ 85 w 85"/>
                <a:gd name="T36" fmla="*/ 291 h 29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5" h="291">
                  <a:moveTo>
                    <a:pt x="66" y="0"/>
                  </a:moveTo>
                  <a:lnTo>
                    <a:pt x="79" y="80"/>
                  </a:lnTo>
                  <a:lnTo>
                    <a:pt x="71" y="151"/>
                  </a:lnTo>
                  <a:lnTo>
                    <a:pt x="84" y="221"/>
                  </a:lnTo>
                  <a:lnTo>
                    <a:pt x="70" y="276"/>
                  </a:lnTo>
                  <a:lnTo>
                    <a:pt x="24" y="290"/>
                  </a:lnTo>
                  <a:lnTo>
                    <a:pt x="0" y="246"/>
                  </a:lnTo>
                  <a:lnTo>
                    <a:pt x="17" y="143"/>
                  </a:lnTo>
                  <a:lnTo>
                    <a:pt x="66" y="0"/>
                  </a:ln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auto">
            <a:xfrm>
              <a:off x="2376" y="3964"/>
              <a:ext cx="147" cy="303"/>
            </a:xfrm>
            <a:custGeom>
              <a:avLst/>
              <a:gdLst>
                <a:gd name="T0" fmla="*/ 85 w 147"/>
                <a:gd name="T1" fmla="*/ 0 h 303"/>
                <a:gd name="T2" fmla="*/ 94 w 147"/>
                <a:gd name="T3" fmla="*/ 62 h 303"/>
                <a:gd name="T4" fmla="*/ 109 w 147"/>
                <a:gd name="T5" fmla="*/ 107 h 303"/>
                <a:gd name="T6" fmla="*/ 146 w 147"/>
                <a:gd name="T7" fmla="*/ 174 h 303"/>
                <a:gd name="T8" fmla="*/ 137 w 147"/>
                <a:gd name="T9" fmla="*/ 262 h 303"/>
                <a:gd name="T10" fmla="*/ 49 w 147"/>
                <a:gd name="T11" fmla="*/ 302 h 303"/>
                <a:gd name="T12" fmla="*/ 0 w 147"/>
                <a:gd name="T13" fmla="*/ 244 h 303"/>
                <a:gd name="T14" fmla="*/ 0 w 147"/>
                <a:gd name="T15" fmla="*/ 202 h 303"/>
                <a:gd name="T16" fmla="*/ 49 w 147"/>
                <a:gd name="T17" fmla="*/ 44 h 303"/>
                <a:gd name="T18" fmla="*/ 49 w 147"/>
                <a:gd name="T19" fmla="*/ 150 h 303"/>
                <a:gd name="T20" fmla="*/ 28 w 147"/>
                <a:gd name="T21" fmla="*/ 177 h 303"/>
                <a:gd name="T22" fmla="*/ 37 w 147"/>
                <a:gd name="T23" fmla="*/ 223 h 303"/>
                <a:gd name="T24" fmla="*/ 58 w 147"/>
                <a:gd name="T25" fmla="*/ 223 h 303"/>
                <a:gd name="T26" fmla="*/ 85 w 147"/>
                <a:gd name="T27" fmla="*/ 180 h 303"/>
                <a:gd name="T28" fmla="*/ 70 w 147"/>
                <a:gd name="T29" fmla="*/ 102 h 303"/>
                <a:gd name="T30" fmla="*/ 85 w 147"/>
                <a:gd name="T31" fmla="*/ 0 h 303"/>
                <a:gd name="T32" fmla="*/ 85 w 147"/>
                <a:gd name="T33" fmla="*/ 0 h 303"/>
                <a:gd name="T34" fmla="*/ 85 w 147"/>
                <a:gd name="T35" fmla="*/ 0 h 30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7"/>
                <a:gd name="T55" fmla="*/ 0 h 303"/>
                <a:gd name="T56" fmla="*/ 147 w 147"/>
                <a:gd name="T57" fmla="*/ 303 h 30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7" h="303">
                  <a:moveTo>
                    <a:pt x="85" y="0"/>
                  </a:moveTo>
                  <a:lnTo>
                    <a:pt x="94" y="62"/>
                  </a:lnTo>
                  <a:lnTo>
                    <a:pt x="109" y="107"/>
                  </a:lnTo>
                  <a:lnTo>
                    <a:pt x="146" y="174"/>
                  </a:lnTo>
                  <a:lnTo>
                    <a:pt x="137" y="262"/>
                  </a:lnTo>
                  <a:lnTo>
                    <a:pt x="49" y="302"/>
                  </a:lnTo>
                  <a:lnTo>
                    <a:pt x="0" y="244"/>
                  </a:lnTo>
                  <a:lnTo>
                    <a:pt x="0" y="202"/>
                  </a:lnTo>
                  <a:lnTo>
                    <a:pt x="49" y="44"/>
                  </a:lnTo>
                  <a:lnTo>
                    <a:pt x="49" y="150"/>
                  </a:lnTo>
                  <a:lnTo>
                    <a:pt x="28" y="177"/>
                  </a:lnTo>
                  <a:lnTo>
                    <a:pt x="37" y="223"/>
                  </a:lnTo>
                  <a:lnTo>
                    <a:pt x="58" y="223"/>
                  </a:lnTo>
                  <a:lnTo>
                    <a:pt x="85" y="180"/>
                  </a:lnTo>
                  <a:lnTo>
                    <a:pt x="70" y="102"/>
                  </a:lnTo>
                  <a:lnTo>
                    <a:pt x="85" y="0"/>
                  </a:lnTo>
                </a:path>
              </a:pathLst>
            </a:custGeom>
            <a:solidFill>
              <a:srgbClr val="FF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auto">
            <a:xfrm>
              <a:off x="2361" y="3938"/>
              <a:ext cx="178" cy="354"/>
            </a:xfrm>
            <a:custGeom>
              <a:avLst/>
              <a:gdLst>
                <a:gd name="T0" fmla="*/ 84 w 178"/>
                <a:gd name="T1" fmla="*/ 0 h 354"/>
                <a:gd name="T2" fmla="*/ 41 w 178"/>
                <a:gd name="T3" fmla="*/ 80 h 354"/>
                <a:gd name="T4" fmla="*/ 18 w 178"/>
                <a:gd name="T5" fmla="*/ 158 h 354"/>
                <a:gd name="T6" fmla="*/ 0 w 178"/>
                <a:gd name="T7" fmla="*/ 269 h 354"/>
                <a:gd name="T8" fmla="*/ 19 w 178"/>
                <a:gd name="T9" fmla="*/ 325 h 354"/>
                <a:gd name="T10" fmla="*/ 64 w 178"/>
                <a:gd name="T11" fmla="*/ 353 h 354"/>
                <a:gd name="T12" fmla="*/ 126 w 178"/>
                <a:gd name="T13" fmla="*/ 341 h 354"/>
                <a:gd name="T14" fmla="*/ 175 w 178"/>
                <a:gd name="T15" fmla="*/ 265 h 354"/>
                <a:gd name="T16" fmla="*/ 177 w 178"/>
                <a:gd name="T17" fmla="*/ 190 h 354"/>
                <a:gd name="T18" fmla="*/ 133 w 178"/>
                <a:gd name="T19" fmla="*/ 129 h 354"/>
                <a:gd name="T20" fmla="*/ 101 w 178"/>
                <a:gd name="T21" fmla="*/ 40 h 354"/>
                <a:gd name="T22" fmla="*/ 101 w 178"/>
                <a:gd name="T23" fmla="*/ 130 h 354"/>
                <a:gd name="T24" fmla="*/ 136 w 178"/>
                <a:gd name="T25" fmla="*/ 184 h 354"/>
                <a:gd name="T26" fmla="*/ 142 w 178"/>
                <a:gd name="T27" fmla="*/ 224 h 354"/>
                <a:gd name="T28" fmla="*/ 100 w 178"/>
                <a:gd name="T29" fmla="*/ 298 h 354"/>
                <a:gd name="T30" fmla="*/ 43 w 178"/>
                <a:gd name="T31" fmla="*/ 291 h 354"/>
                <a:gd name="T32" fmla="*/ 21 w 178"/>
                <a:gd name="T33" fmla="*/ 245 h 354"/>
                <a:gd name="T34" fmla="*/ 48 w 178"/>
                <a:gd name="T35" fmla="*/ 121 h 354"/>
                <a:gd name="T36" fmla="*/ 84 w 178"/>
                <a:gd name="T37" fmla="*/ 0 h 354"/>
                <a:gd name="T38" fmla="*/ 84 w 178"/>
                <a:gd name="T39" fmla="*/ 0 h 354"/>
                <a:gd name="T40" fmla="*/ 84 w 178"/>
                <a:gd name="T41" fmla="*/ 0 h 3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8"/>
                <a:gd name="T64" fmla="*/ 0 h 354"/>
                <a:gd name="T65" fmla="*/ 178 w 178"/>
                <a:gd name="T66" fmla="*/ 354 h 35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8" h="354">
                  <a:moveTo>
                    <a:pt x="84" y="0"/>
                  </a:moveTo>
                  <a:lnTo>
                    <a:pt x="41" y="80"/>
                  </a:lnTo>
                  <a:lnTo>
                    <a:pt x="18" y="158"/>
                  </a:lnTo>
                  <a:lnTo>
                    <a:pt x="0" y="269"/>
                  </a:lnTo>
                  <a:lnTo>
                    <a:pt x="19" y="325"/>
                  </a:lnTo>
                  <a:lnTo>
                    <a:pt x="64" y="353"/>
                  </a:lnTo>
                  <a:lnTo>
                    <a:pt x="126" y="341"/>
                  </a:lnTo>
                  <a:lnTo>
                    <a:pt x="175" y="265"/>
                  </a:lnTo>
                  <a:lnTo>
                    <a:pt x="177" y="190"/>
                  </a:lnTo>
                  <a:lnTo>
                    <a:pt x="133" y="129"/>
                  </a:lnTo>
                  <a:lnTo>
                    <a:pt x="101" y="40"/>
                  </a:lnTo>
                  <a:lnTo>
                    <a:pt x="101" y="130"/>
                  </a:lnTo>
                  <a:lnTo>
                    <a:pt x="136" y="184"/>
                  </a:lnTo>
                  <a:lnTo>
                    <a:pt x="142" y="224"/>
                  </a:lnTo>
                  <a:lnTo>
                    <a:pt x="100" y="298"/>
                  </a:lnTo>
                  <a:lnTo>
                    <a:pt x="43" y="291"/>
                  </a:lnTo>
                  <a:lnTo>
                    <a:pt x="21" y="245"/>
                  </a:lnTo>
                  <a:lnTo>
                    <a:pt x="48" y="121"/>
                  </a:lnTo>
                  <a:lnTo>
                    <a:pt x="84" y="0"/>
                  </a:ln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8" name="Group 35"/>
          <p:cNvGrpSpPr>
            <a:grpSpLocks noChangeAspect="1"/>
          </p:cNvGrpSpPr>
          <p:nvPr>
            <p:custDataLst>
              <p:tags r:id="rId4"/>
            </p:custDataLst>
          </p:nvPr>
        </p:nvGrpSpPr>
        <p:grpSpPr bwMode="auto">
          <a:xfrm>
            <a:off x="1893094" y="2270522"/>
            <a:ext cx="95250" cy="223838"/>
            <a:chOff x="2125" y="3914"/>
            <a:chExt cx="177" cy="370"/>
          </a:xfrm>
        </p:grpSpPr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2149" y="3914"/>
              <a:ext cx="84" cy="290"/>
            </a:xfrm>
            <a:custGeom>
              <a:avLst/>
              <a:gdLst>
                <a:gd name="T0" fmla="*/ 66 w 84"/>
                <a:gd name="T1" fmla="*/ 0 h 290"/>
                <a:gd name="T2" fmla="*/ 78 w 84"/>
                <a:gd name="T3" fmla="*/ 80 h 290"/>
                <a:gd name="T4" fmla="*/ 71 w 84"/>
                <a:gd name="T5" fmla="*/ 151 h 290"/>
                <a:gd name="T6" fmla="*/ 83 w 84"/>
                <a:gd name="T7" fmla="*/ 220 h 290"/>
                <a:gd name="T8" fmla="*/ 69 w 84"/>
                <a:gd name="T9" fmla="*/ 276 h 290"/>
                <a:gd name="T10" fmla="*/ 24 w 84"/>
                <a:gd name="T11" fmla="*/ 289 h 290"/>
                <a:gd name="T12" fmla="*/ 0 w 84"/>
                <a:gd name="T13" fmla="*/ 245 h 290"/>
                <a:gd name="T14" fmla="*/ 17 w 84"/>
                <a:gd name="T15" fmla="*/ 142 h 290"/>
                <a:gd name="T16" fmla="*/ 66 w 84"/>
                <a:gd name="T17" fmla="*/ 0 h 290"/>
                <a:gd name="T18" fmla="*/ 66 w 84"/>
                <a:gd name="T19" fmla="*/ 0 h 290"/>
                <a:gd name="T20" fmla="*/ 66 w 84"/>
                <a:gd name="T21" fmla="*/ 0 h 2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4"/>
                <a:gd name="T34" fmla="*/ 0 h 290"/>
                <a:gd name="T35" fmla="*/ 84 w 84"/>
                <a:gd name="T36" fmla="*/ 290 h 29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4" h="290">
                  <a:moveTo>
                    <a:pt x="66" y="0"/>
                  </a:moveTo>
                  <a:lnTo>
                    <a:pt x="78" y="80"/>
                  </a:lnTo>
                  <a:lnTo>
                    <a:pt x="71" y="151"/>
                  </a:lnTo>
                  <a:lnTo>
                    <a:pt x="83" y="220"/>
                  </a:lnTo>
                  <a:lnTo>
                    <a:pt x="69" y="276"/>
                  </a:lnTo>
                  <a:lnTo>
                    <a:pt x="24" y="289"/>
                  </a:lnTo>
                  <a:lnTo>
                    <a:pt x="0" y="245"/>
                  </a:lnTo>
                  <a:lnTo>
                    <a:pt x="17" y="142"/>
                  </a:lnTo>
                  <a:lnTo>
                    <a:pt x="66" y="0"/>
                  </a:ln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auto">
            <a:xfrm>
              <a:off x="2140" y="3956"/>
              <a:ext cx="146" cy="304"/>
            </a:xfrm>
            <a:custGeom>
              <a:avLst/>
              <a:gdLst>
                <a:gd name="T0" fmla="*/ 85 w 146"/>
                <a:gd name="T1" fmla="*/ 0 h 304"/>
                <a:gd name="T2" fmla="*/ 94 w 146"/>
                <a:gd name="T3" fmla="*/ 62 h 304"/>
                <a:gd name="T4" fmla="*/ 109 w 146"/>
                <a:gd name="T5" fmla="*/ 108 h 304"/>
                <a:gd name="T6" fmla="*/ 145 w 146"/>
                <a:gd name="T7" fmla="*/ 175 h 304"/>
                <a:gd name="T8" fmla="*/ 136 w 146"/>
                <a:gd name="T9" fmla="*/ 263 h 304"/>
                <a:gd name="T10" fmla="*/ 49 w 146"/>
                <a:gd name="T11" fmla="*/ 303 h 304"/>
                <a:gd name="T12" fmla="*/ 0 w 146"/>
                <a:gd name="T13" fmla="*/ 245 h 304"/>
                <a:gd name="T14" fmla="*/ 0 w 146"/>
                <a:gd name="T15" fmla="*/ 202 h 304"/>
                <a:gd name="T16" fmla="*/ 49 w 146"/>
                <a:gd name="T17" fmla="*/ 44 h 304"/>
                <a:gd name="T18" fmla="*/ 49 w 146"/>
                <a:gd name="T19" fmla="*/ 150 h 304"/>
                <a:gd name="T20" fmla="*/ 28 w 146"/>
                <a:gd name="T21" fmla="*/ 178 h 304"/>
                <a:gd name="T22" fmla="*/ 37 w 146"/>
                <a:gd name="T23" fmla="*/ 223 h 304"/>
                <a:gd name="T24" fmla="*/ 57 w 146"/>
                <a:gd name="T25" fmla="*/ 223 h 304"/>
                <a:gd name="T26" fmla="*/ 85 w 146"/>
                <a:gd name="T27" fmla="*/ 181 h 304"/>
                <a:gd name="T28" fmla="*/ 69 w 146"/>
                <a:gd name="T29" fmla="*/ 102 h 304"/>
                <a:gd name="T30" fmla="*/ 85 w 146"/>
                <a:gd name="T31" fmla="*/ 0 h 304"/>
                <a:gd name="T32" fmla="*/ 85 w 146"/>
                <a:gd name="T33" fmla="*/ 0 h 304"/>
                <a:gd name="T34" fmla="*/ 85 w 146"/>
                <a:gd name="T35" fmla="*/ 0 h 3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6"/>
                <a:gd name="T55" fmla="*/ 0 h 304"/>
                <a:gd name="T56" fmla="*/ 146 w 146"/>
                <a:gd name="T57" fmla="*/ 304 h 3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6" h="304">
                  <a:moveTo>
                    <a:pt x="85" y="0"/>
                  </a:moveTo>
                  <a:lnTo>
                    <a:pt x="94" y="62"/>
                  </a:lnTo>
                  <a:lnTo>
                    <a:pt x="109" y="108"/>
                  </a:lnTo>
                  <a:lnTo>
                    <a:pt x="145" y="175"/>
                  </a:lnTo>
                  <a:lnTo>
                    <a:pt x="136" y="263"/>
                  </a:lnTo>
                  <a:lnTo>
                    <a:pt x="49" y="303"/>
                  </a:lnTo>
                  <a:lnTo>
                    <a:pt x="0" y="245"/>
                  </a:lnTo>
                  <a:lnTo>
                    <a:pt x="0" y="202"/>
                  </a:lnTo>
                  <a:lnTo>
                    <a:pt x="49" y="44"/>
                  </a:lnTo>
                  <a:lnTo>
                    <a:pt x="49" y="150"/>
                  </a:lnTo>
                  <a:lnTo>
                    <a:pt x="28" y="178"/>
                  </a:lnTo>
                  <a:lnTo>
                    <a:pt x="37" y="223"/>
                  </a:lnTo>
                  <a:lnTo>
                    <a:pt x="57" y="223"/>
                  </a:lnTo>
                  <a:lnTo>
                    <a:pt x="85" y="181"/>
                  </a:lnTo>
                  <a:lnTo>
                    <a:pt x="69" y="102"/>
                  </a:lnTo>
                  <a:lnTo>
                    <a:pt x="85" y="0"/>
                  </a:lnTo>
                </a:path>
              </a:pathLst>
            </a:custGeom>
            <a:solidFill>
              <a:srgbClr val="FF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4" name="Freeform 34"/>
            <p:cNvSpPr>
              <a:spLocks/>
            </p:cNvSpPr>
            <p:nvPr/>
          </p:nvSpPr>
          <p:spPr bwMode="auto">
            <a:xfrm>
              <a:off x="2125" y="3931"/>
              <a:ext cx="177" cy="353"/>
            </a:xfrm>
            <a:custGeom>
              <a:avLst/>
              <a:gdLst>
                <a:gd name="T0" fmla="*/ 83 w 177"/>
                <a:gd name="T1" fmla="*/ 0 h 353"/>
                <a:gd name="T2" fmla="*/ 41 w 177"/>
                <a:gd name="T3" fmla="*/ 80 h 353"/>
                <a:gd name="T4" fmla="*/ 18 w 177"/>
                <a:gd name="T5" fmla="*/ 158 h 353"/>
                <a:gd name="T6" fmla="*/ 0 w 177"/>
                <a:gd name="T7" fmla="*/ 269 h 353"/>
                <a:gd name="T8" fmla="*/ 19 w 177"/>
                <a:gd name="T9" fmla="*/ 325 h 353"/>
                <a:gd name="T10" fmla="*/ 64 w 177"/>
                <a:gd name="T11" fmla="*/ 352 h 353"/>
                <a:gd name="T12" fmla="*/ 125 w 177"/>
                <a:gd name="T13" fmla="*/ 341 h 353"/>
                <a:gd name="T14" fmla="*/ 175 w 177"/>
                <a:gd name="T15" fmla="*/ 265 h 353"/>
                <a:gd name="T16" fmla="*/ 176 w 177"/>
                <a:gd name="T17" fmla="*/ 190 h 353"/>
                <a:gd name="T18" fmla="*/ 132 w 177"/>
                <a:gd name="T19" fmla="*/ 129 h 353"/>
                <a:gd name="T20" fmla="*/ 100 w 177"/>
                <a:gd name="T21" fmla="*/ 40 h 353"/>
                <a:gd name="T22" fmla="*/ 100 w 177"/>
                <a:gd name="T23" fmla="*/ 130 h 353"/>
                <a:gd name="T24" fmla="*/ 135 w 177"/>
                <a:gd name="T25" fmla="*/ 184 h 353"/>
                <a:gd name="T26" fmla="*/ 141 w 177"/>
                <a:gd name="T27" fmla="*/ 224 h 353"/>
                <a:gd name="T28" fmla="*/ 100 w 177"/>
                <a:gd name="T29" fmla="*/ 298 h 353"/>
                <a:gd name="T30" fmla="*/ 43 w 177"/>
                <a:gd name="T31" fmla="*/ 291 h 353"/>
                <a:gd name="T32" fmla="*/ 21 w 177"/>
                <a:gd name="T33" fmla="*/ 245 h 353"/>
                <a:gd name="T34" fmla="*/ 48 w 177"/>
                <a:gd name="T35" fmla="*/ 121 h 353"/>
                <a:gd name="T36" fmla="*/ 83 w 177"/>
                <a:gd name="T37" fmla="*/ 0 h 353"/>
                <a:gd name="T38" fmla="*/ 83 w 177"/>
                <a:gd name="T39" fmla="*/ 0 h 353"/>
                <a:gd name="T40" fmla="*/ 83 w 177"/>
                <a:gd name="T41" fmla="*/ 0 h 35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7"/>
                <a:gd name="T64" fmla="*/ 0 h 353"/>
                <a:gd name="T65" fmla="*/ 177 w 177"/>
                <a:gd name="T66" fmla="*/ 353 h 35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7" h="353">
                  <a:moveTo>
                    <a:pt x="83" y="0"/>
                  </a:moveTo>
                  <a:lnTo>
                    <a:pt x="41" y="80"/>
                  </a:lnTo>
                  <a:lnTo>
                    <a:pt x="18" y="158"/>
                  </a:lnTo>
                  <a:lnTo>
                    <a:pt x="0" y="269"/>
                  </a:lnTo>
                  <a:lnTo>
                    <a:pt x="19" y="325"/>
                  </a:lnTo>
                  <a:lnTo>
                    <a:pt x="64" y="352"/>
                  </a:lnTo>
                  <a:lnTo>
                    <a:pt x="125" y="341"/>
                  </a:lnTo>
                  <a:lnTo>
                    <a:pt x="175" y="265"/>
                  </a:lnTo>
                  <a:lnTo>
                    <a:pt x="176" y="190"/>
                  </a:lnTo>
                  <a:lnTo>
                    <a:pt x="132" y="129"/>
                  </a:lnTo>
                  <a:lnTo>
                    <a:pt x="100" y="40"/>
                  </a:lnTo>
                  <a:lnTo>
                    <a:pt x="100" y="130"/>
                  </a:lnTo>
                  <a:lnTo>
                    <a:pt x="135" y="184"/>
                  </a:lnTo>
                  <a:lnTo>
                    <a:pt x="141" y="224"/>
                  </a:lnTo>
                  <a:lnTo>
                    <a:pt x="100" y="298"/>
                  </a:lnTo>
                  <a:lnTo>
                    <a:pt x="43" y="291"/>
                  </a:lnTo>
                  <a:lnTo>
                    <a:pt x="21" y="245"/>
                  </a:lnTo>
                  <a:lnTo>
                    <a:pt x="48" y="121"/>
                  </a:lnTo>
                  <a:lnTo>
                    <a:pt x="83" y="0"/>
                  </a:ln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83" name="TextBox 67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29246" y="3315047"/>
            <a:ext cx="3422131" cy="913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30969" indent="-130969">
              <a:spcAft>
                <a:spcPts val="450"/>
              </a:spcAft>
              <a:buFont typeface="Webdings" pitchFamily="18" charset="2"/>
              <a:buChar char="4"/>
              <a:defRPr/>
            </a:pPr>
            <a:r>
              <a:rPr lang="da-DK" sz="900" dirty="0" err="1" smtClean="0"/>
              <a:t>Mainly</a:t>
            </a:r>
            <a:r>
              <a:rPr lang="da-DK" sz="900" dirty="0" smtClean="0"/>
              <a:t> SCI, </a:t>
            </a:r>
            <a:r>
              <a:rPr lang="da-DK" sz="900" dirty="0" err="1" smtClean="0"/>
              <a:t>Spina</a:t>
            </a:r>
            <a:r>
              <a:rPr lang="da-DK" sz="900" dirty="0" smtClean="0"/>
              <a:t> </a:t>
            </a:r>
            <a:r>
              <a:rPr lang="da-DK" sz="900" dirty="0" err="1" smtClean="0"/>
              <a:t>Bifida</a:t>
            </a:r>
            <a:r>
              <a:rPr lang="da-DK" sz="900" dirty="0" smtClean="0"/>
              <a:t>, and  MS *</a:t>
            </a:r>
          </a:p>
          <a:p>
            <a:pPr marL="130969" indent="-130969">
              <a:spcAft>
                <a:spcPts val="450"/>
              </a:spcAft>
              <a:buFont typeface="Webdings" pitchFamily="18" charset="2"/>
              <a:buChar char="4"/>
              <a:defRPr/>
            </a:pPr>
            <a:r>
              <a:rPr lang="da-DK" sz="900" dirty="0" smtClean="0"/>
              <a:t>Main products </a:t>
            </a:r>
            <a:r>
              <a:rPr lang="da-DK" sz="900" dirty="0" err="1" smtClean="0"/>
              <a:t>are</a:t>
            </a:r>
            <a:r>
              <a:rPr lang="da-DK" sz="900" dirty="0" smtClean="0"/>
              <a:t> </a:t>
            </a:r>
            <a:r>
              <a:rPr lang="da-DK" sz="900" dirty="0" err="1" smtClean="0"/>
              <a:t>Intermittent</a:t>
            </a:r>
            <a:r>
              <a:rPr lang="da-DK" sz="900" dirty="0" smtClean="0"/>
              <a:t> Catheters  &amp; </a:t>
            </a:r>
            <a:r>
              <a:rPr lang="da-DK" sz="900" dirty="0" err="1" smtClean="0"/>
              <a:t>indwelling</a:t>
            </a:r>
            <a:r>
              <a:rPr lang="da-DK" sz="900" dirty="0" smtClean="0"/>
              <a:t> Catheters &amp; </a:t>
            </a:r>
            <a:r>
              <a:rPr lang="da-DK" sz="900" dirty="0" err="1" smtClean="0"/>
              <a:t>Urine</a:t>
            </a:r>
            <a:r>
              <a:rPr lang="da-DK" sz="900" dirty="0" smtClean="0"/>
              <a:t> Bags </a:t>
            </a:r>
            <a:r>
              <a:rPr lang="da-DK" sz="900" dirty="0" err="1" smtClean="0"/>
              <a:t>depending</a:t>
            </a:r>
            <a:r>
              <a:rPr lang="da-DK" sz="900" dirty="0" smtClean="0"/>
              <a:t> on the </a:t>
            </a:r>
            <a:r>
              <a:rPr lang="da-DK" sz="900" dirty="0" err="1" smtClean="0"/>
              <a:t>development</a:t>
            </a:r>
            <a:r>
              <a:rPr lang="da-DK" sz="900" dirty="0" smtClean="0"/>
              <a:t> of the IC </a:t>
            </a:r>
            <a:r>
              <a:rPr lang="da-DK" sz="900" dirty="0" err="1" smtClean="0"/>
              <a:t>market</a:t>
            </a:r>
            <a:endParaRPr lang="da-DK" sz="900" dirty="0" smtClean="0"/>
          </a:p>
          <a:p>
            <a:pPr marL="130969" indent="-130969">
              <a:spcAft>
                <a:spcPts val="900"/>
              </a:spcAft>
              <a:defRPr/>
            </a:pPr>
            <a:endParaRPr lang="da-DK" sz="900" dirty="0"/>
          </a:p>
        </p:txBody>
      </p:sp>
      <p:grpSp>
        <p:nvGrpSpPr>
          <p:cNvPr id="9" name="Group 27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990496" y="3213387"/>
            <a:ext cx="1103710" cy="1085850"/>
            <a:chOff x="1226" y="1896"/>
            <a:chExt cx="2186" cy="1976"/>
          </a:xfrm>
        </p:grpSpPr>
        <p:grpSp>
          <p:nvGrpSpPr>
            <p:cNvPr id="10" name="Group 21"/>
            <p:cNvGrpSpPr>
              <a:grpSpLocks/>
            </p:cNvGrpSpPr>
            <p:nvPr/>
          </p:nvGrpSpPr>
          <p:grpSpPr bwMode="auto">
            <a:xfrm>
              <a:off x="1226" y="1896"/>
              <a:ext cx="2186" cy="1976"/>
              <a:chOff x="1226" y="1896"/>
              <a:chExt cx="2186" cy="1976"/>
            </a:xfrm>
          </p:grpSpPr>
          <p:sp>
            <p:nvSpPr>
              <p:cNvPr id="91" name="Freeform 7"/>
              <p:cNvSpPr>
                <a:spLocks/>
              </p:cNvSpPr>
              <p:nvPr/>
            </p:nvSpPr>
            <p:spPr bwMode="auto">
              <a:xfrm>
                <a:off x="1534" y="1896"/>
                <a:ext cx="789" cy="1968"/>
              </a:xfrm>
              <a:custGeom>
                <a:avLst/>
                <a:gdLst>
                  <a:gd name="T0" fmla="*/ 781 w 789"/>
                  <a:gd name="T1" fmla="*/ 0 h 1968"/>
                  <a:gd name="T2" fmla="*/ 783 w 789"/>
                  <a:gd name="T3" fmla="*/ 0 h 1968"/>
                  <a:gd name="T4" fmla="*/ 785 w 789"/>
                  <a:gd name="T5" fmla="*/ 0 h 1968"/>
                  <a:gd name="T6" fmla="*/ 787 w 789"/>
                  <a:gd name="T7" fmla="*/ 0 h 1968"/>
                  <a:gd name="T8" fmla="*/ 762 w 789"/>
                  <a:gd name="T9" fmla="*/ 10 h 1968"/>
                  <a:gd name="T10" fmla="*/ 673 w 789"/>
                  <a:gd name="T11" fmla="*/ 22 h 1968"/>
                  <a:gd name="T12" fmla="*/ 557 w 789"/>
                  <a:gd name="T13" fmla="*/ 39 h 1968"/>
                  <a:gd name="T14" fmla="*/ 458 w 789"/>
                  <a:gd name="T15" fmla="*/ 58 h 1968"/>
                  <a:gd name="T16" fmla="*/ 394 w 789"/>
                  <a:gd name="T17" fmla="*/ 84 h 1968"/>
                  <a:gd name="T18" fmla="*/ 324 w 789"/>
                  <a:gd name="T19" fmla="*/ 123 h 1968"/>
                  <a:gd name="T20" fmla="*/ 253 w 789"/>
                  <a:gd name="T21" fmla="*/ 169 h 1968"/>
                  <a:gd name="T22" fmla="*/ 194 w 789"/>
                  <a:gd name="T23" fmla="*/ 213 h 1968"/>
                  <a:gd name="T24" fmla="*/ 152 w 789"/>
                  <a:gd name="T25" fmla="*/ 255 h 1968"/>
                  <a:gd name="T26" fmla="*/ 107 w 789"/>
                  <a:gd name="T27" fmla="*/ 311 h 1968"/>
                  <a:gd name="T28" fmla="*/ 64 w 789"/>
                  <a:gd name="T29" fmla="*/ 371 h 1968"/>
                  <a:gd name="T30" fmla="*/ 34 w 789"/>
                  <a:gd name="T31" fmla="*/ 427 h 1968"/>
                  <a:gd name="T32" fmla="*/ 16 w 789"/>
                  <a:gd name="T33" fmla="*/ 489 h 1968"/>
                  <a:gd name="T34" fmla="*/ 5 w 789"/>
                  <a:gd name="T35" fmla="*/ 572 h 1968"/>
                  <a:gd name="T36" fmla="*/ 0 w 789"/>
                  <a:gd name="T37" fmla="*/ 661 h 1968"/>
                  <a:gd name="T38" fmla="*/ 5 w 789"/>
                  <a:gd name="T39" fmla="*/ 737 h 1968"/>
                  <a:gd name="T40" fmla="*/ 30 w 789"/>
                  <a:gd name="T41" fmla="*/ 810 h 1968"/>
                  <a:gd name="T42" fmla="*/ 78 w 789"/>
                  <a:gd name="T43" fmla="*/ 898 h 1968"/>
                  <a:gd name="T44" fmla="*/ 138 w 789"/>
                  <a:gd name="T45" fmla="*/ 987 h 1968"/>
                  <a:gd name="T46" fmla="*/ 198 w 789"/>
                  <a:gd name="T47" fmla="*/ 1058 h 1968"/>
                  <a:gd name="T48" fmla="*/ 240 w 789"/>
                  <a:gd name="T49" fmla="*/ 1096 h 1968"/>
                  <a:gd name="T50" fmla="*/ 292 w 789"/>
                  <a:gd name="T51" fmla="*/ 1132 h 1968"/>
                  <a:gd name="T52" fmla="*/ 349 w 789"/>
                  <a:gd name="T53" fmla="*/ 1166 h 1968"/>
                  <a:gd name="T54" fmla="*/ 402 w 789"/>
                  <a:gd name="T55" fmla="*/ 1192 h 1968"/>
                  <a:gd name="T56" fmla="*/ 446 w 789"/>
                  <a:gd name="T57" fmla="*/ 1207 h 1968"/>
                  <a:gd name="T58" fmla="*/ 504 w 789"/>
                  <a:gd name="T59" fmla="*/ 1221 h 1968"/>
                  <a:gd name="T60" fmla="*/ 564 w 789"/>
                  <a:gd name="T61" fmla="*/ 1234 h 1968"/>
                  <a:gd name="T62" fmla="*/ 612 w 789"/>
                  <a:gd name="T63" fmla="*/ 1253 h 1968"/>
                  <a:gd name="T64" fmla="*/ 635 w 789"/>
                  <a:gd name="T65" fmla="*/ 1278 h 1968"/>
                  <a:gd name="T66" fmla="*/ 652 w 789"/>
                  <a:gd name="T67" fmla="*/ 1312 h 1968"/>
                  <a:gd name="T68" fmla="*/ 665 w 789"/>
                  <a:gd name="T69" fmla="*/ 1351 h 1968"/>
                  <a:gd name="T70" fmla="*/ 675 w 789"/>
                  <a:gd name="T71" fmla="*/ 1385 h 1968"/>
                  <a:gd name="T72" fmla="*/ 677 w 789"/>
                  <a:gd name="T73" fmla="*/ 1429 h 1968"/>
                  <a:gd name="T74" fmla="*/ 673 w 789"/>
                  <a:gd name="T75" fmla="*/ 1491 h 1968"/>
                  <a:gd name="T76" fmla="*/ 665 w 789"/>
                  <a:gd name="T77" fmla="*/ 1555 h 1968"/>
                  <a:gd name="T78" fmla="*/ 667 w 789"/>
                  <a:gd name="T79" fmla="*/ 1610 h 1968"/>
                  <a:gd name="T80" fmla="*/ 680 w 789"/>
                  <a:gd name="T81" fmla="*/ 1640 h 1968"/>
                  <a:gd name="T82" fmla="*/ 704 w 789"/>
                  <a:gd name="T83" fmla="*/ 1669 h 1968"/>
                  <a:gd name="T84" fmla="*/ 730 w 789"/>
                  <a:gd name="T85" fmla="*/ 1699 h 1968"/>
                  <a:gd name="T86" fmla="*/ 750 w 789"/>
                  <a:gd name="T87" fmla="*/ 1726 h 1968"/>
                  <a:gd name="T88" fmla="*/ 761 w 789"/>
                  <a:gd name="T89" fmla="*/ 1774 h 1968"/>
                  <a:gd name="T90" fmla="*/ 766 w 789"/>
                  <a:gd name="T91" fmla="*/ 1851 h 1968"/>
                  <a:gd name="T92" fmla="*/ 767 w 789"/>
                  <a:gd name="T93" fmla="*/ 1925 h 1968"/>
                  <a:gd name="T94" fmla="*/ 767 w 789"/>
                  <a:gd name="T95" fmla="*/ 1966 h 196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89"/>
                  <a:gd name="T145" fmla="*/ 0 h 1968"/>
                  <a:gd name="T146" fmla="*/ 789 w 789"/>
                  <a:gd name="T147" fmla="*/ 1968 h 196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89" h="1968">
                    <a:moveTo>
                      <a:pt x="781" y="0"/>
                    </a:moveTo>
                    <a:lnTo>
                      <a:pt x="781" y="0"/>
                    </a:lnTo>
                    <a:lnTo>
                      <a:pt x="782" y="0"/>
                    </a:lnTo>
                    <a:lnTo>
                      <a:pt x="783" y="0"/>
                    </a:lnTo>
                    <a:lnTo>
                      <a:pt x="785" y="0"/>
                    </a:lnTo>
                    <a:lnTo>
                      <a:pt x="786" y="0"/>
                    </a:lnTo>
                    <a:lnTo>
                      <a:pt x="787" y="0"/>
                    </a:lnTo>
                    <a:lnTo>
                      <a:pt x="788" y="0"/>
                    </a:lnTo>
                    <a:lnTo>
                      <a:pt x="785" y="3"/>
                    </a:lnTo>
                    <a:lnTo>
                      <a:pt x="776" y="7"/>
                    </a:lnTo>
                    <a:lnTo>
                      <a:pt x="762" y="10"/>
                    </a:lnTo>
                    <a:lnTo>
                      <a:pt x="745" y="12"/>
                    </a:lnTo>
                    <a:lnTo>
                      <a:pt x="723" y="15"/>
                    </a:lnTo>
                    <a:lnTo>
                      <a:pt x="699" y="19"/>
                    </a:lnTo>
                    <a:lnTo>
                      <a:pt x="673" y="22"/>
                    </a:lnTo>
                    <a:lnTo>
                      <a:pt x="645" y="25"/>
                    </a:lnTo>
                    <a:lnTo>
                      <a:pt x="615" y="30"/>
                    </a:lnTo>
                    <a:lnTo>
                      <a:pt x="586" y="34"/>
                    </a:lnTo>
                    <a:lnTo>
                      <a:pt x="557" y="39"/>
                    </a:lnTo>
                    <a:lnTo>
                      <a:pt x="529" y="42"/>
                    </a:lnTo>
                    <a:lnTo>
                      <a:pt x="502" y="47"/>
                    </a:lnTo>
                    <a:lnTo>
                      <a:pt x="478" y="52"/>
                    </a:lnTo>
                    <a:lnTo>
                      <a:pt x="458" y="58"/>
                    </a:lnTo>
                    <a:lnTo>
                      <a:pt x="441" y="63"/>
                    </a:lnTo>
                    <a:lnTo>
                      <a:pt x="426" y="69"/>
                    </a:lnTo>
                    <a:lnTo>
                      <a:pt x="411" y="75"/>
                    </a:lnTo>
                    <a:lnTo>
                      <a:pt x="394" y="84"/>
                    </a:lnTo>
                    <a:lnTo>
                      <a:pt x="378" y="92"/>
                    </a:lnTo>
                    <a:lnTo>
                      <a:pt x="359" y="102"/>
                    </a:lnTo>
                    <a:lnTo>
                      <a:pt x="342" y="112"/>
                    </a:lnTo>
                    <a:lnTo>
                      <a:pt x="324" y="123"/>
                    </a:lnTo>
                    <a:lnTo>
                      <a:pt x="306" y="133"/>
                    </a:lnTo>
                    <a:lnTo>
                      <a:pt x="288" y="145"/>
                    </a:lnTo>
                    <a:lnTo>
                      <a:pt x="270" y="157"/>
                    </a:lnTo>
                    <a:lnTo>
                      <a:pt x="253" y="169"/>
                    </a:lnTo>
                    <a:lnTo>
                      <a:pt x="237" y="180"/>
                    </a:lnTo>
                    <a:lnTo>
                      <a:pt x="221" y="192"/>
                    </a:lnTo>
                    <a:lnTo>
                      <a:pt x="207" y="203"/>
                    </a:lnTo>
                    <a:lnTo>
                      <a:pt x="194" y="213"/>
                    </a:lnTo>
                    <a:lnTo>
                      <a:pt x="184" y="223"/>
                    </a:lnTo>
                    <a:lnTo>
                      <a:pt x="174" y="232"/>
                    </a:lnTo>
                    <a:lnTo>
                      <a:pt x="163" y="243"/>
                    </a:lnTo>
                    <a:lnTo>
                      <a:pt x="152" y="255"/>
                    </a:lnTo>
                    <a:lnTo>
                      <a:pt x="142" y="268"/>
                    </a:lnTo>
                    <a:lnTo>
                      <a:pt x="130" y="282"/>
                    </a:lnTo>
                    <a:lnTo>
                      <a:pt x="119" y="296"/>
                    </a:lnTo>
                    <a:lnTo>
                      <a:pt x="107" y="311"/>
                    </a:lnTo>
                    <a:lnTo>
                      <a:pt x="97" y="325"/>
                    </a:lnTo>
                    <a:lnTo>
                      <a:pt x="85" y="341"/>
                    </a:lnTo>
                    <a:lnTo>
                      <a:pt x="74" y="356"/>
                    </a:lnTo>
                    <a:lnTo>
                      <a:pt x="64" y="371"/>
                    </a:lnTo>
                    <a:lnTo>
                      <a:pt x="56" y="385"/>
                    </a:lnTo>
                    <a:lnTo>
                      <a:pt x="47" y="400"/>
                    </a:lnTo>
                    <a:lnTo>
                      <a:pt x="40" y="414"/>
                    </a:lnTo>
                    <a:lnTo>
                      <a:pt x="34" y="427"/>
                    </a:lnTo>
                    <a:lnTo>
                      <a:pt x="30" y="438"/>
                    </a:lnTo>
                    <a:lnTo>
                      <a:pt x="25" y="454"/>
                    </a:lnTo>
                    <a:lnTo>
                      <a:pt x="21" y="470"/>
                    </a:lnTo>
                    <a:lnTo>
                      <a:pt x="16" y="489"/>
                    </a:lnTo>
                    <a:lnTo>
                      <a:pt x="13" y="508"/>
                    </a:lnTo>
                    <a:lnTo>
                      <a:pt x="10" y="529"/>
                    </a:lnTo>
                    <a:lnTo>
                      <a:pt x="7" y="551"/>
                    </a:lnTo>
                    <a:lnTo>
                      <a:pt x="5" y="572"/>
                    </a:lnTo>
                    <a:lnTo>
                      <a:pt x="3" y="594"/>
                    </a:lnTo>
                    <a:lnTo>
                      <a:pt x="1" y="617"/>
                    </a:lnTo>
                    <a:lnTo>
                      <a:pt x="0" y="639"/>
                    </a:lnTo>
                    <a:lnTo>
                      <a:pt x="0" y="661"/>
                    </a:lnTo>
                    <a:lnTo>
                      <a:pt x="0" y="682"/>
                    </a:lnTo>
                    <a:lnTo>
                      <a:pt x="1" y="702"/>
                    </a:lnTo>
                    <a:lnTo>
                      <a:pt x="2" y="719"/>
                    </a:lnTo>
                    <a:lnTo>
                      <a:pt x="5" y="737"/>
                    </a:lnTo>
                    <a:lnTo>
                      <a:pt x="9" y="751"/>
                    </a:lnTo>
                    <a:lnTo>
                      <a:pt x="14" y="770"/>
                    </a:lnTo>
                    <a:lnTo>
                      <a:pt x="21" y="789"/>
                    </a:lnTo>
                    <a:lnTo>
                      <a:pt x="30" y="810"/>
                    </a:lnTo>
                    <a:lnTo>
                      <a:pt x="40" y="830"/>
                    </a:lnTo>
                    <a:lnTo>
                      <a:pt x="52" y="853"/>
                    </a:lnTo>
                    <a:lnTo>
                      <a:pt x="65" y="875"/>
                    </a:lnTo>
                    <a:lnTo>
                      <a:pt x="78" y="898"/>
                    </a:lnTo>
                    <a:lnTo>
                      <a:pt x="93" y="920"/>
                    </a:lnTo>
                    <a:lnTo>
                      <a:pt x="108" y="943"/>
                    </a:lnTo>
                    <a:lnTo>
                      <a:pt x="123" y="965"/>
                    </a:lnTo>
                    <a:lnTo>
                      <a:pt x="138" y="987"/>
                    </a:lnTo>
                    <a:lnTo>
                      <a:pt x="154" y="1007"/>
                    </a:lnTo>
                    <a:lnTo>
                      <a:pt x="169" y="1026"/>
                    </a:lnTo>
                    <a:lnTo>
                      <a:pt x="184" y="1043"/>
                    </a:lnTo>
                    <a:lnTo>
                      <a:pt x="198" y="1058"/>
                    </a:lnTo>
                    <a:lnTo>
                      <a:pt x="212" y="1071"/>
                    </a:lnTo>
                    <a:lnTo>
                      <a:pt x="219" y="1080"/>
                    </a:lnTo>
                    <a:lnTo>
                      <a:pt x="229" y="1088"/>
                    </a:lnTo>
                    <a:lnTo>
                      <a:pt x="240" y="1096"/>
                    </a:lnTo>
                    <a:lnTo>
                      <a:pt x="252" y="1105"/>
                    </a:lnTo>
                    <a:lnTo>
                      <a:pt x="265" y="1115"/>
                    </a:lnTo>
                    <a:lnTo>
                      <a:pt x="278" y="1123"/>
                    </a:lnTo>
                    <a:lnTo>
                      <a:pt x="292" y="1132"/>
                    </a:lnTo>
                    <a:lnTo>
                      <a:pt x="307" y="1140"/>
                    </a:lnTo>
                    <a:lnTo>
                      <a:pt x="321" y="1149"/>
                    </a:lnTo>
                    <a:lnTo>
                      <a:pt x="336" y="1158"/>
                    </a:lnTo>
                    <a:lnTo>
                      <a:pt x="349" y="1166"/>
                    </a:lnTo>
                    <a:lnTo>
                      <a:pt x="364" y="1173"/>
                    </a:lnTo>
                    <a:lnTo>
                      <a:pt x="377" y="1180"/>
                    </a:lnTo>
                    <a:lnTo>
                      <a:pt x="390" y="1186"/>
                    </a:lnTo>
                    <a:lnTo>
                      <a:pt x="402" y="1192"/>
                    </a:lnTo>
                    <a:lnTo>
                      <a:pt x="413" y="1196"/>
                    </a:lnTo>
                    <a:lnTo>
                      <a:pt x="422" y="1201"/>
                    </a:lnTo>
                    <a:lnTo>
                      <a:pt x="433" y="1204"/>
                    </a:lnTo>
                    <a:lnTo>
                      <a:pt x="446" y="1207"/>
                    </a:lnTo>
                    <a:lnTo>
                      <a:pt x="460" y="1211"/>
                    </a:lnTo>
                    <a:lnTo>
                      <a:pt x="474" y="1214"/>
                    </a:lnTo>
                    <a:lnTo>
                      <a:pt x="489" y="1217"/>
                    </a:lnTo>
                    <a:lnTo>
                      <a:pt x="504" y="1221"/>
                    </a:lnTo>
                    <a:lnTo>
                      <a:pt x="520" y="1222"/>
                    </a:lnTo>
                    <a:lnTo>
                      <a:pt x="535" y="1226"/>
                    </a:lnTo>
                    <a:lnTo>
                      <a:pt x="550" y="1230"/>
                    </a:lnTo>
                    <a:lnTo>
                      <a:pt x="564" y="1234"/>
                    </a:lnTo>
                    <a:lnTo>
                      <a:pt x="578" y="1237"/>
                    </a:lnTo>
                    <a:lnTo>
                      <a:pt x="591" y="1242"/>
                    </a:lnTo>
                    <a:lnTo>
                      <a:pt x="602" y="1247"/>
                    </a:lnTo>
                    <a:lnTo>
                      <a:pt x="612" y="1253"/>
                    </a:lnTo>
                    <a:lnTo>
                      <a:pt x="621" y="1259"/>
                    </a:lnTo>
                    <a:lnTo>
                      <a:pt x="625" y="1265"/>
                    </a:lnTo>
                    <a:lnTo>
                      <a:pt x="630" y="1270"/>
                    </a:lnTo>
                    <a:lnTo>
                      <a:pt x="635" y="1278"/>
                    </a:lnTo>
                    <a:lnTo>
                      <a:pt x="640" y="1285"/>
                    </a:lnTo>
                    <a:lnTo>
                      <a:pt x="643" y="1294"/>
                    </a:lnTo>
                    <a:lnTo>
                      <a:pt x="648" y="1302"/>
                    </a:lnTo>
                    <a:lnTo>
                      <a:pt x="652" y="1312"/>
                    </a:lnTo>
                    <a:lnTo>
                      <a:pt x="657" y="1321"/>
                    </a:lnTo>
                    <a:lnTo>
                      <a:pt x="659" y="1331"/>
                    </a:lnTo>
                    <a:lnTo>
                      <a:pt x="663" y="1341"/>
                    </a:lnTo>
                    <a:lnTo>
                      <a:pt x="665" y="1351"/>
                    </a:lnTo>
                    <a:lnTo>
                      <a:pt x="669" y="1359"/>
                    </a:lnTo>
                    <a:lnTo>
                      <a:pt x="670" y="1368"/>
                    </a:lnTo>
                    <a:lnTo>
                      <a:pt x="673" y="1377"/>
                    </a:lnTo>
                    <a:lnTo>
                      <a:pt x="675" y="1385"/>
                    </a:lnTo>
                    <a:lnTo>
                      <a:pt x="677" y="1391"/>
                    </a:lnTo>
                    <a:lnTo>
                      <a:pt x="678" y="1403"/>
                    </a:lnTo>
                    <a:lnTo>
                      <a:pt x="678" y="1415"/>
                    </a:lnTo>
                    <a:lnTo>
                      <a:pt x="677" y="1429"/>
                    </a:lnTo>
                    <a:lnTo>
                      <a:pt x="677" y="1443"/>
                    </a:lnTo>
                    <a:lnTo>
                      <a:pt x="675" y="1459"/>
                    </a:lnTo>
                    <a:lnTo>
                      <a:pt x="674" y="1474"/>
                    </a:lnTo>
                    <a:lnTo>
                      <a:pt x="673" y="1491"/>
                    </a:lnTo>
                    <a:lnTo>
                      <a:pt x="671" y="1506"/>
                    </a:lnTo>
                    <a:lnTo>
                      <a:pt x="669" y="1523"/>
                    </a:lnTo>
                    <a:lnTo>
                      <a:pt x="667" y="1539"/>
                    </a:lnTo>
                    <a:lnTo>
                      <a:pt x="665" y="1555"/>
                    </a:lnTo>
                    <a:lnTo>
                      <a:pt x="665" y="1570"/>
                    </a:lnTo>
                    <a:lnTo>
                      <a:pt x="665" y="1585"/>
                    </a:lnTo>
                    <a:lnTo>
                      <a:pt x="665" y="1598"/>
                    </a:lnTo>
                    <a:lnTo>
                      <a:pt x="667" y="1610"/>
                    </a:lnTo>
                    <a:lnTo>
                      <a:pt x="670" y="1620"/>
                    </a:lnTo>
                    <a:lnTo>
                      <a:pt x="672" y="1627"/>
                    </a:lnTo>
                    <a:lnTo>
                      <a:pt x="675" y="1633"/>
                    </a:lnTo>
                    <a:lnTo>
                      <a:pt x="680" y="1640"/>
                    </a:lnTo>
                    <a:lnTo>
                      <a:pt x="686" y="1647"/>
                    </a:lnTo>
                    <a:lnTo>
                      <a:pt x="691" y="1655"/>
                    </a:lnTo>
                    <a:lnTo>
                      <a:pt x="698" y="1662"/>
                    </a:lnTo>
                    <a:lnTo>
                      <a:pt x="704" y="1669"/>
                    </a:lnTo>
                    <a:lnTo>
                      <a:pt x="711" y="1676"/>
                    </a:lnTo>
                    <a:lnTo>
                      <a:pt x="717" y="1684"/>
                    </a:lnTo>
                    <a:lnTo>
                      <a:pt x="724" y="1691"/>
                    </a:lnTo>
                    <a:lnTo>
                      <a:pt x="730" y="1699"/>
                    </a:lnTo>
                    <a:lnTo>
                      <a:pt x="737" y="1706"/>
                    </a:lnTo>
                    <a:lnTo>
                      <a:pt x="742" y="1712"/>
                    </a:lnTo>
                    <a:lnTo>
                      <a:pt x="747" y="1719"/>
                    </a:lnTo>
                    <a:lnTo>
                      <a:pt x="750" y="1726"/>
                    </a:lnTo>
                    <a:lnTo>
                      <a:pt x="754" y="1731"/>
                    </a:lnTo>
                    <a:lnTo>
                      <a:pt x="756" y="1744"/>
                    </a:lnTo>
                    <a:lnTo>
                      <a:pt x="760" y="1758"/>
                    </a:lnTo>
                    <a:lnTo>
                      <a:pt x="761" y="1774"/>
                    </a:lnTo>
                    <a:lnTo>
                      <a:pt x="764" y="1792"/>
                    </a:lnTo>
                    <a:lnTo>
                      <a:pt x="764" y="1811"/>
                    </a:lnTo>
                    <a:lnTo>
                      <a:pt x="766" y="1831"/>
                    </a:lnTo>
                    <a:lnTo>
                      <a:pt x="766" y="1851"/>
                    </a:lnTo>
                    <a:lnTo>
                      <a:pt x="767" y="1870"/>
                    </a:lnTo>
                    <a:lnTo>
                      <a:pt x="767" y="1890"/>
                    </a:lnTo>
                    <a:lnTo>
                      <a:pt x="767" y="1908"/>
                    </a:lnTo>
                    <a:lnTo>
                      <a:pt x="767" y="1925"/>
                    </a:lnTo>
                    <a:lnTo>
                      <a:pt x="767" y="1939"/>
                    </a:lnTo>
                    <a:lnTo>
                      <a:pt x="767" y="1952"/>
                    </a:lnTo>
                    <a:lnTo>
                      <a:pt x="767" y="1960"/>
                    </a:lnTo>
                    <a:lnTo>
                      <a:pt x="767" y="1966"/>
                    </a:lnTo>
                    <a:lnTo>
                      <a:pt x="767" y="1967"/>
                    </a:lnTo>
                  </a:path>
                </a:pathLst>
              </a:custGeom>
              <a:noFill/>
              <a:ln w="31257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92" name="Freeform 8"/>
              <p:cNvSpPr>
                <a:spLocks/>
              </p:cNvSpPr>
              <p:nvPr/>
            </p:nvSpPr>
            <p:spPr bwMode="auto">
              <a:xfrm>
                <a:off x="2321" y="1898"/>
                <a:ext cx="788" cy="1968"/>
              </a:xfrm>
              <a:custGeom>
                <a:avLst/>
                <a:gdLst>
                  <a:gd name="T0" fmla="*/ 5 w 788"/>
                  <a:gd name="T1" fmla="*/ 0 h 1968"/>
                  <a:gd name="T2" fmla="*/ 3 w 788"/>
                  <a:gd name="T3" fmla="*/ 0 h 1968"/>
                  <a:gd name="T4" fmla="*/ 1 w 788"/>
                  <a:gd name="T5" fmla="*/ 0 h 1968"/>
                  <a:gd name="T6" fmla="*/ 0 w 788"/>
                  <a:gd name="T7" fmla="*/ 0 h 1968"/>
                  <a:gd name="T8" fmla="*/ 23 w 788"/>
                  <a:gd name="T9" fmla="*/ 10 h 1968"/>
                  <a:gd name="T10" fmla="*/ 113 w 788"/>
                  <a:gd name="T11" fmla="*/ 22 h 1968"/>
                  <a:gd name="T12" fmla="*/ 229 w 788"/>
                  <a:gd name="T13" fmla="*/ 38 h 1968"/>
                  <a:gd name="T14" fmla="*/ 329 w 788"/>
                  <a:gd name="T15" fmla="*/ 57 h 1968"/>
                  <a:gd name="T16" fmla="*/ 392 w 788"/>
                  <a:gd name="T17" fmla="*/ 83 h 1968"/>
                  <a:gd name="T18" fmla="*/ 463 w 788"/>
                  <a:gd name="T19" fmla="*/ 123 h 1968"/>
                  <a:gd name="T20" fmla="*/ 534 w 788"/>
                  <a:gd name="T21" fmla="*/ 168 h 1968"/>
                  <a:gd name="T22" fmla="*/ 593 w 788"/>
                  <a:gd name="T23" fmla="*/ 213 h 1968"/>
                  <a:gd name="T24" fmla="*/ 633 w 788"/>
                  <a:gd name="T25" fmla="*/ 255 h 1968"/>
                  <a:gd name="T26" fmla="*/ 679 w 788"/>
                  <a:gd name="T27" fmla="*/ 310 h 1968"/>
                  <a:gd name="T28" fmla="*/ 721 w 788"/>
                  <a:gd name="T29" fmla="*/ 371 h 1968"/>
                  <a:gd name="T30" fmla="*/ 752 w 788"/>
                  <a:gd name="T31" fmla="*/ 427 h 1968"/>
                  <a:gd name="T32" fmla="*/ 770 w 788"/>
                  <a:gd name="T33" fmla="*/ 489 h 1968"/>
                  <a:gd name="T34" fmla="*/ 783 w 788"/>
                  <a:gd name="T35" fmla="*/ 572 h 1968"/>
                  <a:gd name="T36" fmla="*/ 787 w 788"/>
                  <a:gd name="T37" fmla="*/ 661 h 1968"/>
                  <a:gd name="T38" fmla="*/ 781 w 788"/>
                  <a:gd name="T39" fmla="*/ 736 h 1968"/>
                  <a:gd name="T40" fmla="*/ 756 w 788"/>
                  <a:gd name="T41" fmla="*/ 809 h 1968"/>
                  <a:gd name="T42" fmla="*/ 707 w 788"/>
                  <a:gd name="T43" fmla="*/ 898 h 1968"/>
                  <a:gd name="T44" fmla="*/ 648 w 788"/>
                  <a:gd name="T45" fmla="*/ 987 h 1968"/>
                  <a:gd name="T46" fmla="*/ 589 w 788"/>
                  <a:gd name="T47" fmla="*/ 1058 h 1968"/>
                  <a:gd name="T48" fmla="*/ 547 w 788"/>
                  <a:gd name="T49" fmla="*/ 1096 h 1968"/>
                  <a:gd name="T50" fmla="*/ 494 w 788"/>
                  <a:gd name="T51" fmla="*/ 1132 h 1968"/>
                  <a:gd name="T52" fmla="*/ 436 w 788"/>
                  <a:gd name="T53" fmla="*/ 1166 h 1968"/>
                  <a:gd name="T54" fmla="*/ 385 w 788"/>
                  <a:gd name="T55" fmla="*/ 1191 h 1968"/>
                  <a:gd name="T56" fmla="*/ 341 w 788"/>
                  <a:gd name="T57" fmla="*/ 1207 h 1968"/>
                  <a:gd name="T58" fmla="*/ 282 w 788"/>
                  <a:gd name="T59" fmla="*/ 1220 h 1968"/>
                  <a:gd name="T60" fmla="*/ 222 w 788"/>
                  <a:gd name="T61" fmla="*/ 1234 h 1968"/>
                  <a:gd name="T62" fmla="*/ 175 w 788"/>
                  <a:gd name="T63" fmla="*/ 1253 h 1968"/>
                  <a:gd name="T64" fmla="*/ 152 w 788"/>
                  <a:gd name="T65" fmla="*/ 1277 h 1968"/>
                  <a:gd name="T66" fmla="*/ 134 w 788"/>
                  <a:gd name="T67" fmla="*/ 1312 h 1968"/>
                  <a:gd name="T68" fmla="*/ 120 w 788"/>
                  <a:gd name="T69" fmla="*/ 1351 h 1968"/>
                  <a:gd name="T70" fmla="*/ 112 w 788"/>
                  <a:gd name="T71" fmla="*/ 1384 h 1968"/>
                  <a:gd name="T72" fmla="*/ 109 w 788"/>
                  <a:gd name="T73" fmla="*/ 1429 h 1968"/>
                  <a:gd name="T74" fmla="*/ 114 w 788"/>
                  <a:gd name="T75" fmla="*/ 1491 h 1968"/>
                  <a:gd name="T76" fmla="*/ 120 w 788"/>
                  <a:gd name="T77" fmla="*/ 1554 h 1968"/>
                  <a:gd name="T78" fmla="*/ 120 w 788"/>
                  <a:gd name="T79" fmla="*/ 1610 h 1968"/>
                  <a:gd name="T80" fmla="*/ 106 w 788"/>
                  <a:gd name="T81" fmla="*/ 1640 h 1968"/>
                  <a:gd name="T82" fmla="*/ 82 w 788"/>
                  <a:gd name="T83" fmla="*/ 1669 h 1968"/>
                  <a:gd name="T84" fmla="*/ 56 w 788"/>
                  <a:gd name="T85" fmla="*/ 1699 h 1968"/>
                  <a:gd name="T86" fmla="*/ 37 w 788"/>
                  <a:gd name="T87" fmla="*/ 1725 h 1968"/>
                  <a:gd name="T88" fmla="*/ 25 w 788"/>
                  <a:gd name="T89" fmla="*/ 1774 h 1968"/>
                  <a:gd name="T90" fmla="*/ 20 w 788"/>
                  <a:gd name="T91" fmla="*/ 1850 h 1968"/>
                  <a:gd name="T92" fmla="*/ 19 w 788"/>
                  <a:gd name="T93" fmla="*/ 1925 h 1968"/>
                  <a:gd name="T94" fmla="*/ 20 w 788"/>
                  <a:gd name="T95" fmla="*/ 1965 h 196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88"/>
                  <a:gd name="T145" fmla="*/ 0 h 1968"/>
                  <a:gd name="T146" fmla="*/ 788 w 788"/>
                  <a:gd name="T147" fmla="*/ 1968 h 196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88" h="1968">
                    <a:moveTo>
                      <a:pt x="7" y="0"/>
                    </a:move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11" y="6"/>
                    </a:lnTo>
                    <a:lnTo>
                      <a:pt x="23" y="10"/>
                    </a:lnTo>
                    <a:lnTo>
                      <a:pt x="41" y="11"/>
                    </a:lnTo>
                    <a:lnTo>
                      <a:pt x="62" y="15"/>
                    </a:lnTo>
                    <a:lnTo>
                      <a:pt x="87" y="18"/>
                    </a:lnTo>
                    <a:lnTo>
                      <a:pt x="113" y="22"/>
                    </a:lnTo>
                    <a:lnTo>
                      <a:pt x="142" y="25"/>
                    </a:lnTo>
                    <a:lnTo>
                      <a:pt x="171" y="30"/>
                    </a:lnTo>
                    <a:lnTo>
                      <a:pt x="200" y="33"/>
                    </a:lnTo>
                    <a:lnTo>
                      <a:pt x="229" y="38"/>
                    </a:lnTo>
                    <a:lnTo>
                      <a:pt x="258" y="42"/>
                    </a:lnTo>
                    <a:lnTo>
                      <a:pt x="284" y="47"/>
                    </a:lnTo>
                    <a:lnTo>
                      <a:pt x="308" y="52"/>
                    </a:lnTo>
                    <a:lnTo>
                      <a:pt x="329" y="57"/>
                    </a:lnTo>
                    <a:lnTo>
                      <a:pt x="347" y="62"/>
                    </a:lnTo>
                    <a:lnTo>
                      <a:pt x="360" y="68"/>
                    </a:lnTo>
                    <a:lnTo>
                      <a:pt x="375" y="75"/>
                    </a:lnTo>
                    <a:lnTo>
                      <a:pt x="392" y="83"/>
                    </a:lnTo>
                    <a:lnTo>
                      <a:pt x="409" y="92"/>
                    </a:lnTo>
                    <a:lnTo>
                      <a:pt x="426" y="102"/>
                    </a:lnTo>
                    <a:lnTo>
                      <a:pt x="444" y="112"/>
                    </a:lnTo>
                    <a:lnTo>
                      <a:pt x="463" y="123"/>
                    </a:lnTo>
                    <a:lnTo>
                      <a:pt x="481" y="133"/>
                    </a:lnTo>
                    <a:lnTo>
                      <a:pt x="498" y="145"/>
                    </a:lnTo>
                    <a:lnTo>
                      <a:pt x="517" y="156"/>
                    </a:lnTo>
                    <a:lnTo>
                      <a:pt x="534" y="168"/>
                    </a:lnTo>
                    <a:lnTo>
                      <a:pt x="551" y="180"/>
                    </a:lnTo>
                    <a:lnTo>
                      <a:pt x="566" y="192"/>
                    </a:lnTo>
                    <a:lnTo>
                      <a:pt x="580" y="202"/>
                    </a:lnTo>
                    <a:lnTo>
                      <a:pt x="593" y="213"/>
                    </a:lnTo>
                    <a:lnTo>
                      <a:pt x="605" y="223"/>
                    </a:lnTo>
                    <a:lnTo>
                      <a:pt x="613" y="232"/>
                    </a:lnTo>
                    <a:lnTo>
                      <a:pt x="623" y="243"/>
                    </a:lnTo>
                    <a:lnTo>
                      <a:pt x="633" y="255"/>
                    </a:lnTo>
                    <a:lnTo>
                      <a:pt x="645" y="267"/>
                    </a:lnTo>
                    <a:lnTo>
                      <a:pt x="656" y="282"/>
                    </a:lnTo>
                    <a:lnTo>
                      <a:pt x="667" y="295"/>
                    </a:lnTo>
                    <a:lnTo>
                      <a:pt x="679" y="310"/>
                    </a:lnTo>
                    <a:lnTo>
                      <a:pt x="691" y="324"/>
                    </a:lnTo>
                    <a:lnTo>
                      <a:pt x="701" y="340"/>
                    </a:lnTo>
                    <a:lnTo>
                      <a:pt x="712" y="356"/>
                    </a:lnTo>
                    <a:lnTo>
                      <a:pt x="721" y="371"/>
                    </a:lnTo>
                    <a:lnTo>
                      <a:pt x="731" y="385"/>
                    </a:lnTo>
                    <a:lnTo>
                      <a:pt x="738" y="400"/>
                    </a:lnTo>
                    <a:lnTo>
                      <a:pt x="746" y="414"/>
                    </a:lnTo>
                    <a:lnTo>
                      <a:pt x="752" y="427"/>
                    </a:lnTo>
                    <a:lnTo>
                      <a:pt x="758" y="438"/>
                    </a:lnTo>
                    <a:lnTo>
                      <a:pt x="761" y="454"/>
                    </a:lnTo>
                    <a:lnTo>
                      <a:pt x="766" y="470"/>
                    </a:lnTo>
                    <a:lnTo>
                      <a:pt x="770" y="489"/>
                    </a:lnTo>
                    <a:lnTo>
                      <a:pt x="774" y="508"/>
                    </a:lnTo>
                    <a:lnTo>
                      <a:pt x="777" y="529"/>
                    </a:lnTo>
                    <a:lnTo>
                      <a:pt x="780" y="550"/>
                    </a:lnTo>
                    <a:lnTo>
                      <a:pt x="783" y="572"/>
                    </a:lnTo>
                    <a:lnTo>
                      <a:pt x="785" y="594"/>
                    </a:lnTo>
                    <a:lnTo>
                      <a:pt x="786" y="617"/>
                    </a:lnTo>
                    <a:lnTo>
                      <a:pt x="787" y="639"/>
                    </a:lnTo>
                    <a:lnTo>
                      <a:pt x="787" y="661"/>
                    </a:lnTo>
                    <a:lnTo>
                      <a:pt x="787" y="681"/>
                    </a:lnTo>
                    <a:lnTo>
                      <a:pt x="785" y="701"/>
                    </a:lnTo>
                    <a:lnTo>
                      <a:pt x="784" y="719"/>
                    </a:lnTo>
                    <a:lnTo>
                      <a:pt x="781" y="736"/>
                    </a:lnTo>
                    <a:lnTo>
                      <a:pt x="779" y="751"/>
                    </a:lnTo>
                    <a:lnTo>
                      <a:pt x="773" y="770"/>
                    </a:lnTo>
                    <a:lnTo>
                      <a:pt x="766" y="789"/>
                    </a:lnTo>
                    <a:lnTo>
                      <a:pt x="756" y="809"/>
                    </a:lnTo>
                    <a:lnTo>
                      <a:pt x="746" y="830"/>
                    </a:lnTo>
                    <a:lnTo>
                      <a:pt x="734" y="853"/>
                    </a:lnTo>
                    <a:lnTo>
                      <a:pt x="722" y="875"/>
                    </a:lnTo>
                    <a:lnTo>
                      <a:pt x="707" y="898"/>
                    </a:lnTo>
                    <a:lnTo>
                      <a:pt x="694" y="920"/>
                    </a:lnTo>
                    <a:lnTo>
                      <a:pt x="678" y="943"/>
                    </a:lnTo>
                    <a:lnTo>
                      <a:pt x="663" y="965"/>
                    </a:lnTo>
                    <a:lnTo>
                      <a:pt x="648" y="987"/>
                    </a:lnTo>
                    <a:lnTo>
                      <a:pt x="633" y="1006"/>
                    </a:lnTo>
                    <a:lnTo>
                      <a:pt x="618" y="1025"/>
                    </a:lnTo>
                    <a:lnTo>
                      <a:pt x="603" y="1042"/>
                    </a:lnTo>
                    <a:lnTo>
                      <a:pt x="589" y="1058"/>
                    </a:lnTo>
                    <a:lnTo>
                      <a:pt x="577" y="1070"/>
                    </a:lnTo>
                    <a:lnTo>
                      <a:pt x="568" y="1079"/>
                    </a:lnTo>
                    <a:lnTo>
                      <a:pt x="558" y="1088"/>
                    </a:lnTo>
                    <a:lnTo>
                      <a:pt x="547" y="1096"/>
                    </a:lnTo>
                    <a:lnTo>
                      <a:pt x="535" y="1104"/>
                    </a:lnTo>
                    <a:lnTo>
                      <a:pt x="522" y="1114"/>
                    </a:lnTo>
                    <a:lnTo>
                      <a:pt x="509" y="1123"/>
                    </a:lnTo>
                    <a:lnTo>
                      <a:pt x="494" y="1132"/>
                    </a:lnTo>
                    <a:lnTo>
                      <a:pt x="481" y="1140"/>
                    </a:lnTo>
                    <a:lnTo>
                      <a:pt x="465" y="1149"/>
                    </a:lnTo>
                    <a:lnTo>
                      <a:pt x="451" y="1157"/>
                    </a:lnTo>
                    <a:lnTo>
                      <a:pt x="436" y="1166"/>
                    </a:lnTo>
                    <a:lnTo>
                      <a:pt x="423" y="1172"/>
                    </a:lnTo>
                    <a:lnTo>
                      <a:pt x="409" y="1180"/>
                    </a:lnTo>
                    <a:lnTo>
                      <a:pt x="397" y="1186"/>
                    </a:lnTo>
                    <a:lnTo>
                      <a:pt x="385" y="1191"/>
                    </a:lnTo>
                    <a:lnTo>
                      <a:pt x="375" y="1196"/>
                    </a:lnTo>
                    <a:lnTo>
                      <a:pt x="365" y="1200"/>
                    </a:lnTo>
                    <a:lnTo>
                      <a:pt x="354" y="1204"/>
                    </a:lnTo>
                    <a:lnTo>
                      <a:pt x="341" y="1207"/>
                    </a:lnTo>
                    <a:lnTo>
                      <a:pt x="327" y="1210"/>
                    </a:lnTo>
                    <a:lnTo>
                      <a:pt x="312" y="1214"/>
                    </a:lnTo>
                    <a:lnTo>
                      <a:pt x="297" y="1217"/>
                    </a:lnTo>
                    <a:lnTo>
                      <a:pt x="282" y="1220"/>
                    </a:lnTo>
                    <a:lnTo>
                      <a:pt x="267" y="1222"/>
                    </a:lnTo>
                    <a:lnTo>
                      <a:pt x="251" y="1226"/>
                    </a:lnTo>
                    <a:lnTo>
                      <a:pt x="236" y="1229"/>
                    </a:lnTo>
                    <a:lnTo>
                      <a:pt x="222" y="1234"/>
                    </a:lnTo>
                    <a:lnTo>
                      <a:pt x="209" y="1237"/>
                    </a:lnTo>
                    <a:lnTo>
                      <a:pt x="196" y="1242"/>
                    </a:lnTo>
                    <a:lnTo>
                      <a:pt x="185" y="1247"/>
                    </a:lnTo>
                    <a:lnTo>
                      <a:pt x="175" y="1253"/>
                    </a:lnTo>
                    <a:lnTo>
                      <a:pt x="167" y="1258"/>
                    </a:lnTo>
                    <a:lnTo>
                      <a:pt x="162" y="1264"/>
                    </a:lnTo>
                    <a:lnTo>
                      <a:pt x="157" y="1270"/>
                    </a:lnTo>
                    <a:lnTo>
                      <a:pt x="152" y="1277"/>
                    </a:lnTo>
                    <a:lnTo>
                      <a:pt x="148" y="1285"/>
                    </a:lnTo>
                    <a:lnTo>
                      <a:pt x="143" y="1294"/>
                    </a:lnTo>
                    <a:lnTo>
                      <a:pt x="139" y="1302"/>
                    </a:lnTo>
                    <a:lnTo>
                      <a:pt x="134" y="1312"/>
                    </a:lnTo>
                    <a:lnTo>
                      <a:pt x="131" y="1320"/>
                    </a:lnTo>
                    <a:lnTo>
                      <a:pt x="127" y="1331"/>
                    </a:lnTo>
                    <a:lnTo>
                      <a:pt x="124" y="1341"/>
                    </a:lnTo>
                    <a:lnTo>
                      <a:pt x="120" y="1351"/>
                    </a:lnTo>
                    <a:lnTo>
                      <a:pt x="118" y="1359"/>
                    </a:lnTo>
                    <a:lnTo>
                      <a:pt x="115" y="1368"/>
                    </a:lnTo>
                    <a:lnTo>
                      <a:pt x="114" y="1376"/>
                    </a:lnTo>
                    <a:lnTo>
                      <a:pt x="112" y="1384"/>
                    </a:lnTo>
                    <a:lnTo>
                      <a:pt x="111" y="1390"/>
                    </a:lnTo>
                    <a:lnTo>
                      <a:pt x="109" y="1403"/>
                    </a:lnTo>
                    <a:lnTo>
                      <a:pt x="109" y="1415"/>
                    </a:lnTo>
                    <a:lnTo>
                      <a:pt x="109" y="1429"/>
                    </a:lnTo>
                    <a:lnTo>
                      <a:pt x="110" y="1443"/>
                    </a:lnTo>
                    <a:lnTo>
                      <a:pt x="110" y="1459"/>
                    </a:lnTo>
                    <a:lnTo>
                      <a:pt x="112" y="1474"/>
                    </a:lnTo>
                    <a:lnTo>
                      <a:pt x="114" y="1491"/>
                    </a:lnTo>
                    <a:lnTo>
                      <a:pt x="116" y="1506"/>
                    </a:lnTo>
                    <a:lnTo>
                      <a:pt x="118" y="1523"/>
                    </a:lnTo>
                    <a:lnTo>
                      <a:pt x="120" y="1539"/>
                    </a:lnTo>
                    <a:lnTo>
                      <a:pt x="120" y="1554"/>
                    </a:lnTo>
                    <a:lnTo>
                      <a:pt x="122" y="1569"/>
                    </a:lnTo>
                    <a:lnTo>
                      <a:pt x="122" y="1584"/>
                    </a:lnTo>
                    <a:lnTo>
                      <a:pt x="121" y="1597"/>
                    </a:lnTo>
                    <a:lnTo>
                      <a:pt x="120" y="1610"/>
                    </a:lnTo>
                    <a:lnTo>
                      <a:pt x="118" y="1620"/>
                    </a:lnTo>
                    <a:lnTo>
                      <a:pt x="115" y="1626"/>
                    </a:lnTo>
                    <a:lnTo>
                      <a:pt x="111" y="1633"/>
                    </a:lnTo>
                    <a:lnTo>
                      <a:pt x="106" y="1640"/>
                    </a:lnTo>
                    <a:lnTo>
                      <a:pt x="101" y="1647"/>
                    </a:lnTo>
                    <a:lnTo>
                      <a:pt x="95" y="1655"/>
                    </a:lnTo>
                    <a:lnTo>
                      <a:pt x="89" y="1662"/>
                    </a:lnTo>
                    <a:lnTo>
                      <a:pt x="82" y="1669"/>
                    </a:lnTo>
                    <a:lnTo>
                      <a:pt x="76" y="1676"/>
                    </a:lnTo>
                    <a:lnTo>
                      <a:pt x="69" y="1684"/>
                    </a:lnTo>
                    <a:lnTo>
                      <a:pt x="63" y="1691"/>
                    </a:lnTo>
                    <a:lnTo>
                      <a:pt x="56" y="1699"/>
                    </a:lnTo>
                    <a:lnTo>
                      <a:pt x="50" y="1705"/>
                    </a:lnTo>
                    <a:lnTo>
                      <a:pt x="45" y="1712"/>
                    </a:lnTo>
                    <a:lnTo>
                      <a:pt x="40" y="1719"/>
                    </a:lnTo>
                    <a:lnTo>
                      <a:pt x="37" y="1725"/>
                    </a:lnTo>
                    <a:lnTo>
                      <a:pt x="35" y="1731"/>
                    </a:lnTo>
                    <a:lnTo>
                      <a:pt x="31" y="1743"/>
                    </a:lnTo>
                    <a:lnTo>
                      <a:pt x="27" y="1758"/>
                    </a:lnTo>
                    <a:lnTo>
                      <a:pt x="25" y="1774"/>
                    </a:lnTo>
                    <a:lnTo>
                      <a:pt x="23" y="1791"/>
                    </a:lnTo>
                    <a:lnTo>
                      <a:pt x="22" y="1811"/>
                    </a:lnTo>
                    <a:lnTo>
                      <a:pt x="21" y="1830"/>
                    </a:lnTo>
                    <a:lnTo>
                      <a:pt x="20" y="1850"/>
                    </a:lnTo>
                    <a:lnTo>
                      <a:pt x="20" y="1870"/>
                    </a:lnTo>
                    <a:lnTo>
                      <a:pt x="19" y="1890"/>
                    </a:lnTo>
                    <a:lnTo>
                      <a:pt x="19" y="1908"/>
                    </a:lnTo>
                    <a:lnTo>
                      <a:pt x="19" y="1925"/>
                    </a:lnTo>
                    <a:lnTo>
                      <a:pt x="20" y="1939"/>
                    </a:lnTo>
                    <a:lnTo>
                      <a:pt x="20" y="1951"/>
                    </a:lnTo>
                    <a:lnTo>
                      <a:pt x="20" y="1960"/>
                    </a:lnTo>
                    <a:lnTo>
                      <a:pt x="20" y="1965"/>
                    </a:lnTo>
                    <a:lnTo>
                      <a:pt x="21" y="1967"/>
                    </a:lnTo>
                  </a:path>
                </a:pathLst>
              </a:custGeom>
              <a:noFill/>
              <a:ln w="31257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93" name="Freeform 9"/>
              <p:cNvSpPr>
                <a:spLocks/>
              </p:cNvSpPr>
              <p:nvPr/>
            </p:nvSpPr>
            <p:spPr bwMode="auto">
              <a:xfrm>
                <a:off x="1701" y="2081"/>
                <a:ext cx="620" cy="1791"/>
              </a:xfrm>
              <a:custGeom>
                <a:avLst/>
                <a:gdLst>
                  <a:gd name="T0" fmla="*/ 613 w 620"/>
                  <a:gd name="T1" fmla="*/ 1 h 1791"/>
                  <a:gd name="T2" fmla="*/ 585 w 620"/>
                  <a:gd name="T3" fmla="*/ 4 h 1791"/>
                  <a:gd name="T4" fmla="*/ 546 w 620"/>
                  <a:gd name="T5" fmla="*/ 6 h 1791"/>
                  <a:gd name="T6" fmla="*/ 500 w 620"/>
                  <a:gd name="T7" fmla="*/ 12 h 1791"/>
                  <a:gd name="T8" fmla="*/ 459 w 620"/>
                  <a:gd name="T9" fmla="*/ 17 h 1791"/>
                  <a:gd name="T10" fmla="*/ 430 w 620"/>
                  <a:gd name="T11" fmla="*/ 23 h 1791"/>
                  <a:gd name="T12" fmla="*/ 401 w 620"/>
                  <a:gd name="T13" fmla="*/ 31 h 1791"/>
                  <a:gd name="T14" fmla="*/ 367 w 620"/>
                  <a:gd name="T15" fmla="*/ 42 h 1791"/>
                  <a:gd name="T16" fmla="*/ 334 w 620"/>
                  <a:gd name="T17" fmla="*/ 54 h 1791"/>
                  <a:gd name="T18" fmla="*/ 303 w 620"/>
                  <a:gd name="T19" fmla="*/ 66 h 1791"/>
                  <a:gd name="T20" fmla="*/ 278 w 620"/>
                  <a:gd name="T21" fmla="*/ 76 h 1791"/>
                  <a:gd name="T22" fmla="*/ 248 w 620"/>
                  <a:gd name="T23" fmla="*/ 94 h 1791"/>
                  <a:gd name="T24" fmla="*/ 215 w 620"/>
                  <a:gd name="T25" fmla="*/ 115 h 1791"/>
                  <a:gd name="T26" fmla="*/ 179 w 620"/>
                  <a:gd name="T27" fmla="*/ 140 h 1791"/>
                  <a:gd name="T28" fmla="*/ 145 w 620"/>
                  <a:gd name="T29" fmla="*/ 165 h 1791"/>
                  <a:gd name="T30" fmla="*/ 118 w 620"/>
                  <a:gd name="T31" fmla="*/ 188 h 1791"/>
                  <a:gd name="T32" fmla="*/ 98 w 620"/>
                  <a:gd name="T33" fmla="*/ 212 h 1791"/>
                  <a:gd name="T34" fmla="*/ 75 w 620"/>
                  <a:gd name="T35" fmla="*/ 243 h 1791"/>
                  <a:gd name="T36" fmla="*/ 51 w 620"/>
                  <a:gd name="T37" fmla="*/ 277 h 1791"/>
                  <a:gd name="T38" fmla="*/ 29 w 620"/>
                  <a:gd name="T39" fmla="*/ 315 h 1791"/>
                  <a:gd name="T40" fmla="*/ 13 w 620"/>
                  <a:gd name="T41" fmla="*/ 350 h 1791"/>
                  <a:gd name="T42" fmla="*/ 4 w 620"/>
                  <a:gd name="T43" fmla="*/ 383 h 1791"/>
                  <a:gd name="T44" fmla="*/ 0 w 620"/>
                  <a:gd name="T45" fmla="*/ 429 h 1791"/>
                  <a:gd name="T46" fmla="*/ 0 w 620"/>
                  <a:gd name="T47" fmla="*/ 485 h 1791"/>
                  <a:gd name="T48" fmla="*/ 5 w 620"/>
                  <a:gd name="T49" fmla="*/ 541 h 1791"/>
                  <a:gd name="T50" fmla="*/ 15 w 620"/>
                  <a:gd name="T51" fmla="*/ 593 h 1791"/>
                  <a:gd name="T52" fmla="*/ 28 w 620"/>
                  <a:gd name="T53" fmla="*/ 634 h 1791"/>
                  <a:gd name="T54" fmla="*/ 46 w 620"/>
                  <a:gd name="T55" fmla="*/ 666 h 1791"/>
                  <a:gd name="T56" fmla="*/ 74 w 620"/>
                  <a:gd name="T57" fmla="*/ 698 h 1791"/>
                  <a:gd name="T58" fmla="*/ 107 w 620"/>
                  <a:gd name="T59" fmla="*/ 732 h 1791"/>
                  <a:gd name="T60" fmla="*/ 142 w 620"/>
                  <a:gd name="T61" fmla="*/ 763 h 1791"/>
                  <a:gd name="T62" fmla="*/ 172 w 620"/>
                  <a:gd name="T63" fmla="*/ 788 h 1791"/>
                  <a:gd name="T64" fmla="*/ 197 w 620"/>
                  <a:gd name="T65" fmla="*/ 807 h 1791"/>
                  <a:gd name="T66" fmla="*/ 229 w 620"/>
                  <a:gd name="T67" fmla="*/ 828 h 1791"/>
                  <a:gd name="T68" fmla="*/ 265 w 620"/>
                  <a:gd name="T69" fmla="*/ 848 h 1791"/>
                  <a:gd name="T70" fmla="*/ 301 w 620"/>
                  <a:gd name="T71" fmla="*/ 869 h 1791"/>
                  <a:gd name="T72" fmla="*/ 335 w 620"/>
                  <a:gd name="T73" fmla="*/ 885 h 1791"/>
                  <a:gd name="T74" fmla="*/ 364 w 620"/>
                  <a:gd name="T75" fmla="*/ 895 h 1791"/>
                  <a:gd name="T76" fmla="*/ 400 w 620"/>
                  <a:gd name="T77" fmla="*/ 902 h 1791"/>
                  <a:gd name="T78" fmla="*/ 442 w 620"/>
                  <a:gd name="T79" fmla="*/ 908 h 1791"/>
                  <a:gd name="T80" fmla="*/ 486 w 620"/>
                  <a:gd name="T81" fmla="*/ 915 h 1791"/>
                  <a:gd name="T82" fmla="*/ 525 w 620"/>
                  <a:gd name="T83" fmla="*/ 923 h 1791"/>
                  <a:gd name="T84" fmla="*/ 557 w 620"/>
                  <a:gd name="T85" fmla="*/ 933 h 1791"/>
                  <a:gd name="T86" fmla="*/ 567 w 620"/>
                  <a:gd name="T87" fmla="*/ 944 h 1791"/>
                  <a:gd name="T88" fmla="*/ 579 w 620"/>
                  <a:gd name="T89" fmla="*/ 959 h 1791"/>
                  <a:gd name="T90" fmla="*/ 591 w 620"/>
                  <a:gd name="T91" fmla="*/ 975 h 1791"/>
                  <a:gd name="T92" fmla="*/ 603 w 620"/>
                  <a:gd name="T93" fmla="*/ 990 h 1791"/>
                  <a:gd name="T94" fmla="*/ 614 w 620"/>
                  <a:gd name="T95" fmla="*/ 1001 h 1791"/>
                  <a:gd name="T96" fmla="*/ 613 w 620"/>
                  <a:gd name="T97" fmla="*/ 1024 h 1791"/>
                  <a:gd name="T98" fmla="*/ 609 w 620"/>
                  <a:gd name="T99" fmla="*/ 1063 h 1791"/>
                  <a:gd name="T100" fmla="*/ 611 w 620"/>
                  <a:gd name="T101" fmla="*/ 1106 h 1791"/>
                  <a:gd name="T102" fmla="*/ 614 w 620"/>
                  <a:gd name="T103" fmla="*/ 1151 h 1791"/>
                  <a:gd name="T104" fmla="*/ 618 w 620"/>
                  <a:gd name="T105" fmla="*/ 1191 h 1791"/>
                  <a:gd name="T106" fmla="*/ 619 w 620"/>
                  <a:gd name="T107" fmla="*/ 1243 h 1791"/>
                  <a:gd name="T108" fmla="*/ 619 w 620"/>
                  <a:gd name="T109" fmla="*/ 1364 h 1791"/>
                  <a:gd name="T110" fmla="*/ 619 w 620"/>
                  <a:gd name="T111" fmla="*/ 1508 h 1791"/>
                  <a:gd name="T112" fmla="*/ 619 w 620"/>
                  <a:gd name="T113" fmla="*/ 1646 h 1791"/>
                  <a:gd name="T114" fmla="*/ 619 w 620"/>
                  <a:gd name="T115" fmla="*/ 1750 h 1791"/>
                  <a:gd name="T116" fmla="*/ 619 w 620"/>
                  <a:gd name="T117" fmla="*/ 1790 h 179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620"/>
                  <a:gd name="T178" fmla="*/ 0 h 1791"/>
                  <a:gd name="T179" fmla="*/ 620 w 620"/>
                  <a:gd name="T180" fmla="*/ 1791 h 179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620" h="1791">
                    <a:moveTo>
                      <a:pt x="619" y="0"/>
                    </a:moveTo>
                    <a:lnTo>
                      <a:pt x="618" y="1"/>
                    </a:lnTo>
                    <a:lnTo>
                      <a:pt x="613" y="1"/>
                    </a:lnTo>
                    <a:lnTo>
                      <a:pt x="606" y="2"/>
                    </a:lnTo>
                    <a:lnTo>
                      <a:pt x="597" y="2"/>
                    </a:lnTo>
                    <a:lnTo>
                      <a:pt x="585" y="4"/>
                    </a:lnTo>
                    <a:lnTo>
                      <a:pt x="573" y="5"/>
                    </a:lnTo>
                    <a:lnTo>
                      <a:pt x="559" y="6"/>
                    </a:lnTo>
                    <a:lnTo>
                      <a:pt x="546" y="6"/>
                    </a:lnTo>
                    <a:lnTo>
                      <a:pt x="530" y="9"/>
                    </a:lnTo>
                    <a:lnTo>
                      <a:pt x="515" y="10"/>
                    </a:lnTo>
                    <a:lnTo>
                      <a:pt x="500" y="12"/>
                    </a:lnTo>
                    <a:lnTo>
                      <a:pt x="486" y="14"/>
                    </a:lnTo>
                    <a:lnTo>
                      <a:pt x="472" y="15"/>
                    </a:lnTo>
                    <a:lnTo>
                      <a:pt x="459" y="17"/>
                    </a:lnTo>
                    <a:lnTo>
                      <a:pt x="448" y="19"/>
                    </a:lnTo>
                    <a:lnTo>
                      <a:pt x="439" y="20"/>
                    </a:lnTo>
                    <a:lnTo>
                      <a:pt x="430" y="23"/>
                    </a:lnTo>
                    <a:lnTo>
                      <a:pt x="422" y="26"/>
                    </a:lnTo>
                    <a:lnTo>
                      <a:pt x="411" y="29"/>
                    </a:lnTo>
                    <a:lnTo>
                      <a:pt x="401" y="31"/>
                    </a:lnTo>
                    <a:lnTo>
                      <a:pt x="390" y="35"/>
                    </a:lnTo>
                    <a:lnTo>
                      <a:pt x="379" y="38"/>
                    </a:lnTo>
                    <a:lnTo>
                      <a:pt x="367" y="42"/>
                    </a:lnTo>
                    <a:lnTo>
                      <a:pt x="357" y="45"/>
                    </a:lnTo>
                    <a:lnTo>
                      <a:pt x="345" y="50"/>
                    </a:lnTo>
                    <a:lnTo>
                      <a:pt x="334" y="54"/>
                    </a:lnTo>
                    <a:lnTo>
                      <a:pt x="323" y="58"/>
                    </a:lnTo>
                    <a:lnTo>
                      <a:pt x="313" y="61"/>
                    </a:lnTo>
                    <a:lnTo>
                      <a:pt x="303" y="66"/>
                    </a:lnTo>
                    <a:lnTo>
                      <a:pt x="293" y="70"/>
                    </a:lnTo>
                    <a:lnTo>
                      <a:pt x="285" y="73"/>
                    </a:lnTo>
                    <a:lnTo>
                      <a:pt x="278" y="76"/>
                    </a:lnTo>
                    <a:lnTo>
                      <a:pt x="269" y="82"/>
                    </a:lnTo>
                    <a:lnTo>
                      <a:pt x="259" y="87"/>
                    </a:lnTo>
                    <a:lnTo>
                      <a:pt x="248" y="94"/>
                    </a:lnTo>
                    <a:lnTo>
                      <a:pt x="238" y="100"/>
                    </a:lnTo>
                    <a:lnTo>
                      <a:pt x="226" y="108"/>
                    </a:lnTo>
                    <a:lnTo>
                      <a:pt x="215" y="115"/>
                    </a:lnTo>
                    <a:lnTo>
                      <a:pt x="203" y="123"/>
                    </a:lnTo>
                    <a:lnTo>
                      <a:pt x="191" y="131"/>
                    </a:lnTo>
                    <a:lnTo>
                      <a:pt x="179" y="140"/>
                    </a:lnTo>
                    <a:lnTo>
                      <a:pt x="167" y="148"/>
                    </a:lnTo>
                    <a:lnTo>
                      <a:pt x="156" y="156"/>
                    </a:lnTo>
                    <a:lnTo>
                      <a:pt x="145" y="165"/>
                    </a:lnTo>
                    <a:lnTo>
                      <a:pt x="135" y="173"/>
                    </a:lnTo>
                    <a:lnTo>
                      <a:pt x="127" y="181"/>
                    </a:lnTo>
                    <a:lnTo>
                      <a:pt x="118" y="188"/>
                    </a:lnTo>
                    <a:lnTo>
                      <a:pt x="112" y="195"/>
                    </a:lnTo>
                    <a:lnTo>
                      <a:pt x="105" y="203"/>
                    </a:lnTo>
                    <a:lnTo>
                      <a:pt x="98" y="212"/>
                    </a:lnTo>
                    <a:lnTo>
                      <a:pt x="90" y="221"/>
                    </a:lnTo>
                    <a:lnTo>
                      <a:pt x="83" y="231"/>
                    </a:lnTo>
                    <a:lnTo>
                      <a:pt x="75" y="243"/>
                    </a:lnTo>
                    <a:lnTo>
                      <a:pt x="66" y="254"/>
                    </a:lnTo>
                    <a:lnTo>
                      <a:pt x="58" y="266"/>
                    </a:lnTo>
                    <a:lnTo>
                      <a:pt x="51" y="277"/>
                    </a:lnTo>
                    <a:lnTo>
                      <a:pt x="43" y="291"/>
                    </a:lnTo>
                    <a:lnTo>
                      <a:pt x="36" y="302"/>
                    </a:lnTo>
                    <a:lnTo>
                      <a:pt x="29" y="315"/>
                    </a:lnTo>
                    <a:lnTo>
                      <a:pt x="23" y="327"/>
                    </a:lnTo>
                    <a:lnTo>
                      <a:pt x="18" y="339"/>
                    </a:lnTo>
                    <a:lnTo>
                      <a:pt x="13" y="350"/>
                    </a:lnTo>
                    <a:lnTo>
                      <a:pt x="10" y="360"/>
                    </a:lnTo>
                    <a:lnTo>
                      <a:pt x="8" y="369"/>
                    </a:lnTo>
                    <a:lnTo>
                      <a:pt x="4" y="383"/>
                    </a:lnTo>
                    <a:lnTo>
                      <a:pt x="3" y="397"/>
                    </a:lnTo>
                    <a:lnTo>
                      <a:pt x="1" y="413"/>
                    </a:lnTo>
                    <a:lnTo>
                      <a:pt x="0" y="429"/>
                    </a:lnTo>
                    <a:lnTo>
                      <a:pt x="0" y="448"/>
                    </a:lnTo>
                    <a:lnTo>
                      <a:pt x="0" y="466"/>
                    </a:lnTo>
                    <a:lnTo>
                      <a:pt x="0" y="485"/>
                    </a:lnTo>
                    <a:lnTo>
                      <a:pt x="2" y="503"/>
                    </a:lnTo>
                    <a:lnTo>
                      <a:pt x="3" y="523"/>
                    </a:lnTo>
                    <a:lnTo>
                      <a:pt x="5" y="541"/>
                    </a:lnTo>
                    <a:lnTo>
                      <a:pt x="8" y="560"/>
                    </a:lnTo>
                    <a:lnTo>
                      <a:pt x="12" y="576"/>
                    </a:lnTo>
                    <a:lnTo>
                      <a:pt x="15" y="593"/>
                    </a:lnTo>
                    <a:lnTo>
                      <a:pt x="19" y="608"/>
                    </a:lnTo>
                    <a:lnTo>
                      <a:pt x="23" y="622"/>
                    </a:lnTo>
                    <a:lnTo>
                      <a:pt x="28" y="634"/>
                    </a:lnTo>
                    <a:lnTo>
                      <a:pt x="33" y="644"/>
                    </a:lnTo>
                    <a:lnTo>
                      <a:pt x="39" y="654"/>
                    </a:lnTo>
                    <a:lnTo>
                      <a:pt x="46" y="666"/>
                    </a:lnTo>
                    <a:lnTo>
                      <a:pt x="55" y="676"/>
                    </a:lnTo>
                    <a:lnTo>
                      <a:pt x="64" y="688"/>
                    </a:lnTo>
                    <a:lnTo>
                      <a:pt x="74" y="698"/>
                    </a:lnTo>
                    <a:lnTo>
                      <a:pt x="85" y="710"/>
                    </a:lnTo>
                    <a:lnTo>
                      <a:pt x="96" y="720"/>
                    </a:lnTo>
                    <a:lnTo>
                      <a:pt x="107" y="732"/>
                    </a:lnTo>
                    <a:lnTo>
                      <a:pt x="119" y="743"/>
                    </a:lnTo>
                    <a:lnTo>
                      <a:pt x="130" y="753"/>
                    </a:lnTo>
                    <a:lnTo>
                      <a:pt x="142" y="763"/>
                    </a:lnTo>
                    <a:lnTo>
                      <a:pt x="152" y="772"/>
                    </a:lnTo>
                    <a:lnTo>
                      <a:pt x="162" y="781"/>
                    </a:lnTo>
                    <a:lnTo>
                      <a:pt x="172" y="788"/>
                    </a:lnTo>
                    <a:lnTo>
                      <a:pt x="181" y="794"/>
                    </a:lnTo>
                    <a:lnTo>
                      <a:pt x="188" y="801"/>
                    </a:lnTo>
                    <a:lnTo>
                      <a:pt x="197" y="807"/>
                    </a:lnTo>
                    <a:lnTo>
                      <a:pt x="207" y="814"/>
                    </a:lnTo>
                    <a:lnTo>
                      <a:pt x="218" y="820"/>
                    </a:lnTo>
                    <a:lnTo>
                      <a:pt x="229" y="828"/>
                    </a:lnTo>
                    <a:lnTo>
                      <a:pt x="240" y="835"/>
                    </a:lnTo>
                    <a:lnTo>
                      <a:pt x="252" y="842"/>
                    </a:lnTo>
                    <a:lnTo>
                      <a:pt x="265" y="848"/>
                    </a:lnTo>
                    <a:lnTo>
                      <a:pt x="277" y="856"/>
                    </a:lnTo>
                    <a:lnTo>
                      <a:pt x="289" y="862"/>
                    </a:lnTo>
                    <a:lnTo>
                      <a:pt x="301" y="869"/>
                    </a:lnTo>
                    <a:lnTo>
                      <a:pt x="313" y="875"/>
                    </a:lnTo>
                    <a:lnTo>
                      <a:pt x="324" y="880"/>
                    </a:lnTo>
                    <a:lnTo>
                      <a:pt x="335" y="885"/>
                    </a:lnTo>
                    <a:lnTo>
                      <a:pt x="345" y="889"/>
                    </a:lnTo>
                    <a:lnTo>
                      <a:pt x="355" y="892"/>
                    </a:lnTo>
                    <a:lnTo>
                      <a:pt x="364" y="895"/>
                    </a:lnTo>
                    <a:lnTo>
                      <a:pt x="375" y="898"/>
                    </a:lnTo>
                    <a:lnTo>
                      <a:pt x="387" y="901"/>
                    </a:lnTo>
                    <a:lnTo>
                      <a:pt x="400" y="902"/>
                    </a:lnTo>
                    <a:lnTo>
                      <a:pt x="414" y="905"/>
                    </a:lnTo>
                    <a:lnTo>
                      <a:pt x="428" y="906"/>
                    </a:lnTo>
                    <a:lnTo>
                      <a:pt x="442" y="908"/>
                    </a:lnTo>
                    <a:lnTo>
                      <a:pt x="457" y="910"/>
                    </a:lnTo>
                    <a:lnTo>
                      <a:pt x="471" y="913"/>
                    </a:lnTo>
                    <a:lnTo>
                      <a:pt x="486" y="915"/>
                    </a:lnTo>
                    <a:lnTo>
                      <a:pt x="499" y="917"/>
                    </a:lnTo>
                    <a:lnTo>
                      <a:pt x="513" y="919"/>
                    </a:lnTo>
                    <a:lnTo>
                      <a:pt x="525" y="923"/>
                    </a:lnTo>
                    <a:lnTo>
                      <a:pt x="537" y="925"/>
                    </a:lnTo>
                    <a:lnTo>
                      <a:pt x="548" y="930"/>
                    </a:lnTo>
                    <a:lnTo>
                      <a:pt x="557" y="933"/>
                    </a:lnTo>
                    <a:lnTo>
                      <a:pt x="560" y="936"/>
                    </a:lnTo>
                    <a:lnTo>
                      <a:pt x="564" y="940"/>
                    </a:lnTo>
                    <a:lnTo>
                      <a:pt x="567" y="944"/>
                    </a:lnTo>
                    <a:lnTo>
                      <a:pt x="572" y="948"/>
                    </a:lnTo>
                    <a:lnTo>
                      <a:pt x="575" y="954"/>
                    </a:lnTo>
                    <a:lnTo>
                      <a:pt x="579" y="959"/>
                    </a:lnTo>
                    <a:lnTo>
                      <a:pt x="583" y="964"/>
                    </a:lnTo>
                    <a:lnTo>
                      <a:pt x="588" y="969"/>
                    </a:lnTo>
                    <a:lnTo>
                      <a:pt x="591" y="975"/>
                    </a:lnTo>
                    <a:lnTo>
                      <a:pt x="594" y="980"/>
                    </a:lnTo>
                    <a:lnTo>
                      <a:pt x="598" y="986"/>
                    </a:lnTo>
                    <a:lnTo>
                      <a:pt x="603" y="990"/>
                    </a:lnTo>
                    <a:lnTo>
                      <a:pt x="606" y="995"/>
                    </a:lnTo>
                    <a:lnTo>
                      <a:pt x="611" y="998"/>
                    </a:lnTo>
                    <a:lnTo>
                      <a:pt x="614" y="1001"/>
                    </a:lnTo>
                    <a:lnTo>
                      <a:pt x="619" y="1003"/>
                    </a:lnTo>
                    <a:lnTo>
                      <a:pt x="616" y="1013"/>
                    </a:lnTo>
                    <a:lnTo>
                      <a:pt x="613" y="1024"/>
                    </a:lnTo>
                    <a:lnTo>
                      <a:pt x="611" y="1036"/>
                    </a:lnTo>
                    <a:lnTo>
                      <a:pt x="610" y="1049"/>
                    </a:lnTo>
                    <a:lnTo>
                      <a:pt x="609" y="1063"/>
                    </a:lnTo>
                    <a:lnTo>
                      <a:pt x="609" y="1077"/>
                    </a:lnTo>
                    <a:lnTo>
                      <a:pt x="609" y="1092"/>
                    </a:lnTo>
                    <a:lnTo>
                      <a:pt x="611" y="1106"/>
                    </a:lnTo>
                    <a:lnTo>
                      <a:pt x="611" y="1121"/>
                    </a:lnTo>
                    <a:lnTo>
                      <a:pt x="613" y="1136"/>
                    </a:lnTo>
                    <a:lnTo>
                      <a:pt x="614" y="1151"/>
                    </a:lnTo>
                    <a:lnTo>
                      <a:pt x="616" y="1165"/>
                    </a:lnTo>
                    <a:lnTo>
                      <a:pt x="616" y="1178"/>
                    </a:lnTo>
                    <a:lnTo>
                      <a:pt x="618" y="1191"/>
                    </a:lnTo>
                    <a:lnTo>
                      <a:pt x="618" y="1202"/>
                    </a:lnTo>
                    <a:lnTo>
                      <a:pt x="619" y="1212"/>
                    </a:lnTo>
                    <a:lnTo>
                      <a:pt x="619" y="1243"/>
                    </a:lnTo>
                    <a:lnTo>
                      <a:pt x="619" y="1279"/>
                    </a:lnTo>
                    <a:lnTo>
                      <a:pt x="619" y="1320"/>
                    </a:lnTo>
                    <a:lnTo>
                      <a:pt x="619" y="1364"/>
                    </a:lnTo>
                    <a:lnTo>
                      <a:pt x="619" y="1411"/>
                    </a:lnTo>
                    <a:lnTo>
                      <a:pt x="619" y="1459"/>
                    </a:lnTo>
                    <a:lnTo>
                      <a:pt x="619" y="1508"/>
                    </a:lnTo>
                    <a:lnTo>
                      <a:pt x="619" y="1555"/>
                    </a:lnTo>
                    <a:lnTo>
                      <a:pt x="619" y="1603"/>
                    </a:lnTo>
                    <a:lnTo>
                      <a:pt x="619" y="1646"/>
                    </a:lnTo>
                    <a:lnTo>
                      <a:pt x="619" y="1686"/>
                    </a:lnTo>
                    <a:lnTo>
                      <a:pt x="619" y="1720"/>
                    </a:lnTo>
                    <a:lnTo>
                      <a:pt x="619" y="1750"/>
                    </a:lnTo>
                    <a:lnTo>
                      <a:pt x="619" y="1772"/>
                    </a:lnTo>
                    <a:lnTo>
                      <a:pt x="619" y="1786"/>
                    </a:lnTo>
                    <a:lnTo>
                      <a:pt x="619" y="1790"/>
                    </a:lnTo>
                  </a:path>
                </a:pathLst>
              </a:custGeom>
              <a:noFill/>
              <a:ln w="1875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94" name="Freeform 10"/>
              <p:cNvSpPr>
                <a:spLocks/>
              </p:cNvSpPr>
              <p:nvPr/>
            </p:nvSpPr>
            <p:spPr bwMode="auto">
              <a:xfrm>
                <a:off x="2325" y="2080"/>
                <a:ext cx="619" cy="1792"/>
              </a:xfrm>
              <a:custGeom>
                <a:avLst/>
                <a:gdLst>
                  <a:gd name="T0" fmla="*/ 5 w 619"/>
                  <a:gd name="T1" fmla="*/ 1 h 1792"/>
                  <a:gd name="T2" fmla="*/ 32 w 619"/>
                  <a:gd name="T3" fmla="*/ 4 h 1792"/>
                  <a:gd name="T4" fmla="*/ 74 w 619"/>
                  <a:gd name="T5" fmla="*/ 7 h 1792"/>
                  <a:gd name="T6" fmla="*/ 119 w 619"/>
                  <a:gd name="T7" fmla="*/ 13 h 1792"/>
                  <a:gd name="T8" fmla="*/ 160 w 619"/>
                  <a:gd name="T9" fmla="*/ 18 h 1792"/>
                  <a:gd name="T10" fmla="*/ 189 w 619"/>
                  <a:gd name="T11" fmla="*/ 24 h 1792"/>
                  <a:gd name="T12" fmla="*/ 217 w 619"/>
                  <a:gd name="T13" fmla="*/ 32 h 1792"/>
                  <a:gd name="T14" fmla="*/ 250 w 619"/>
                  <a:gd name="T15" fmla="*/ 42 h 1792"/>
                  <a:gd name="T16" fmla="*/ 284 w 619"/>
                  <a:gd name="T17" fmla="*/ 54 h 1792"/>
                  <a:gd name="T18" fmla="*/ 315 w 619"/>
                  <a:gd name="T19" fmla="*/ 67 h 1792"/>
                  <a:gd name="T20" fmla="*/ 341 w 619"/>
                  <a:gd name="T21" fmla="*/ 77 h 1792"/>
                  <a:gd name="T22" fmla="*/ 369 w 619"/>
                  <a:gd name="T23" fmla="*/ 94 h 1792"/>
                  <a:gd name="T24" fmla="*/ 404 w 619"/>
                  <a:gd name="T25" fmla="*/ 116 h 1792"/>
                  <a:gd name="T26" fmla="*/ 439 w 619"/>
                  <a:gd name="T27" fmla="*/ 140 h 1792"/>
                  <a:gd name="T28" fmla="*/ 473 w 619"/>
                  <a:gd name="T29" fmla="*/ 165 h 1792"/>
                  <a:gd name="T30" fmla="*/ 500 w 619"/>
                  <a:gd name="T31" fmla="*/ 189 h 1792"/>
                  <a:gd name="T32" fmla="*/ 521 w 619"/>
                  <a:gd name="T33" fmla="*/ 212 h 1792"/>
                  <a:gd name="T34" fmla="*/ 543 w 619"/>
                  <a:gd name="T35" fmla="*/ 243 h 1792"/>
                  <a:gd name="T36" fmla="*/ 568 w 619"/>
                  <a:gd name="T37" fmla="*/ 278 h 1792"/>
                  <a:gd name="T38" fmla="*/ 589 w 619"/>
                  <a:gd name="T39" fmla="*/ 316 h 1792"/>
                  <a:gd name="T40" fmla="*/ 605 w 619"/>
                  <a:gd name="T41" fmla="*/ 350 h 1792"/>
                  <a:gd name="T42" fmla="*/ 614 w 619"/>
                  <a:gd name="T43" fmla="*/ 383 h 1792"/>
                  <a:gd name="T44" fmla="*/ 618 w 619"/>
                  <a:gd name="T45" fmla="*/ 430 h 1792"/>
                  <a:gd name="T46" fmla="*/ 617 w 619"/>
                  <a:gd name="T47" fmla="*/ 485 h 1792"/>
                  <a:gd name="T48" fmla="*/ 613 w 619"/>
                  <a:gd name="T49" fmla="*/ 542 h 1792"/>
                  <a:gd name="T50" fmla="*/ 603 w 619"/>
                  <a:gd name="T51" fmla="*/ 593 h 1792"/>
                  <a:gd name="T52" fmla="*/ 592 w 619"/>
                  <a:gd name="T53" fmla="*/ 634 h 1792"/>
                  <a:gd name="T54" fmla="*/ 572 w 619"/>
                  <a:gd name="T55" fmla="*/ 666 h 1792"/>
                  <a:gd name="T56" fmla="*/ 544 w 619"/>
                  <a:gd name="T57" fmla="*/ 699 h 1792"/>
                  <a:gd name="T58" fmla="*/ 511 w 619"/>
                  <a:gd name="T59" fmla="*/ 732 h 1792"/>
                  <a:gd name="T60" fmla="*/ 477 w 619"/>
                  <a:gd name="T61" fmla="*/ 763 h 1792"/>
                  <a:gd name="T62" fmla="*/ 446 w 619"/>
                  <a:gd name="T63" fmla="*/ 788 h 1792"/>
                  <a:gd name="T64" fmla="*/ 421 w 619"/>
                  <a:gd name="T65" fmla="*/ 807 h 1792"/>
                  <a:gd name="T66" fmla="*/ 389 w 619"/>
                  <a:gd name="T67" fmla="*/ 829 h 1792"/>
                  <a:gd name="T68" fmla="*/ 353 w 619"/>
                  <a:gd name="T69" fmla="*/ 849 h 1792"/>
                  <a:gd name="T70" fmla="*/ 317 w 619"/>
                  <a:gd name="T71" fmla="*/ 869 h 1792"/>
                  <a:gd name="T72" fmla="*/ 283 w 619"/>
                  <a:gd name="T73" fmla="*/ 886 h 1792"/>
                  <a:gd name="T74" fmla="*/ 254 w 619"/>
                  <a:gd name="T75" fmla="*/ 896 h 1792"/>
                  <a:gd name="T76" fmla="*/ 218 w 619"/>
                  <a:gd name="T77" fmla="*/ 903 h 1792"/>
                  <a:gd name="T78" fmla="*/ 176 w 619"/>
                  <a:gd name="T79" fmla="*/ 908 h 1792"/>
                  <a:gd name="T80" fmla="*/ 133 w 619"/>
                  <a:gd name="T81" fmla="*/ 915 h 1792"/>
                  <a:gd name="T82" fmla="*/ 92 w 619"/>
                  <a:gd name="T83" fmla="*/ 923 h 1792"/>
                  <a:gd name="T84" fmla="*/ 63 w 619"/>
                  <a:gd name="T85" fmla="*/ 934 h 1792"/>
                  <a:gd name="T86" fmla="*/ 50 w 619"/>
                  <a:gd name="T87" fmla="*/ 945 h 1792"/>
                  <a:gd name="T88" fmla="*/ 38 w 619"/>
                  <a:gd name="T89" fmla="*/ 959 h 1792"/>
                  <a:gd name="T90" fmla="*/ 26 w 619"/>
                  <a:gd name="T91" fmla="*/ 976 h 1792"/>
                  <a:gd name="T92" fmla="*/ 15 w 619"/>
                  <a:gd name="T93" fmla="*/ 990 h 1792"/>
                  <a:gd name="T94" fmla="*/ 3 w 619"/>
                  <a:gd name="T95" fmla="*/ 1002 h 1792"/>
                  <a:gd name="T96" fmla="*/ 5 w 619"/>
                  <a:gd name="T97" fmla="*/ 1024 h 1792"/>
                  <a:gd name="T98" fmla="*/ 8 w 619"/>
                  <a:gd name="T99" fmla="*/ 1063 h 1792"/>
                  <a:gd name="T100" fmla="*/ 7 w 619"/>
                  <a:gd name="T101" fmla="*/ 1107 h 1792"/>
                  <a:gd name="T102" fmla="*/ 3 w 619"/>
                  <a:gd name="T103" fmla="*/ 1152 h 1792"/>
                  <a:gd name="T104" fmla="*/ 0 w 619"/>
                  <a:gd name="T105" fmla="*/ 1191 h 1792"/>
                  <a:gd name="T106" fmla="*/ 0 w 619"/>
                  <a:gd name="T107" fmla="*/ 1244 h 1792"/>
                  <a:gd name="T108" fmla="*/ 0 w 619"/>
                  <a:gd name="T109" fmla="*/ 1364 h 1792"/>
                  <a:gd name="T110" fmla="*/ 0 w 619"/>
                  <a:gd name="T111" fmla="*/ 1508 h 1792"/>
                  <a:gd name="T112" fmla="*/ 0 w 619"/>
                  <a:gd name="T113" fmla="*/ 1647 h 1792"/>
                  <a:gd name="T114" fmla="*/ 0 w 619"/>
                  <a:gd name="T115" fmla="*/ 1750 h 1792"/>
                  <a:gd name="T116" fmla="*/ 0 w 619"/>
                  <a:gd name="T117" fmla="*/ 1791 h 179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619"/>
                  <a:gd name="T178" fmla="*/ 0 h 1792"/>
                  <a:gd name="T179" fmla="*/ 619 w 619"/>
                  <a:gd name="T180" fmla="*/ 1792 h 179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619" h="1792">
                    <a:moveTo>
                      <a:pt x="0" y="0"/>
                    </a:moveTo>
                    <a:lnTo>
                      <a:pt x="0" y="1"/>
                    </a:lnTo>
                    <a:lnTo>
                      <a:pt x="5" y="1"/>
                    </a:lnTo>
                    <a:lnTo>
                      <a:pt x="12" y="2"/>
                    </a:lnTo>
                    <a:lnTo>
                      <a:pt x="22" y="2"/>
                    </a:lnTo>
                    <a:lnTo>
                      <a:pt x="32" y="4"/>
                    </a:lnTo>
                    <a:lnTo>
                      <a:pt x="45" y="5"/>
                    </a:lnTo>
                    <a:lnTo>
                      <a:pt x="59" y="7"/>
                    </a:lnTo>
                    <a:lnTo>
                      <a:pt x="74" y="7"/>
                    </a:lnTo>
                    <a:lnTo>
                      <a:pt x="88" y="9"/>
                    </a:lnTo>
                    <a:lnTo>
                      <a:pt x="103" y="11"/>
                    </a:lnTo>
                    <a:lnTo>
                      <a:pt x="119" y="13"/>
                    </a:lnTo>
                    <a:lnTo>
                      <a:pt x="134" y="14"/>
                    </a:lnTo>
                    <a:lnTo>
                      <a:pt x="147" y="16"/>
                    </a:lnTo>
                    <a:lnTo>
                      <a:pt x="160" y="18"/>
                    </a:lnTo>
                    <a:lnTo>
                      <a:pt x="171" y="19"/>
                    </a:lnTo>
                    <a:lnTo>
                      <a:pt x="181" y="21"/>
                    </a:lnTo>
                    <a:lnTo>
                      <a:pt x="189" y="24"/>
                    </a:lnTo>
                    <a:lnTo>
                      <a:pt x="197" y="26"/>
                    </a:lnTo>
                    <a:lnTo>
                      <a:pt x="207" y="29"/>
                    </a:lnTo>
                    <a:lnTo>
                      <a:pt x="217" y="32"/>
                    </a:lnTo>
                    <a:lnTo>
                      <a:pt x="227" y="35"/>
                    </a:lnTo>
                    <a:lnTo>
                      <a:pt x="239" y="39"/>
                    </a:lnTo>
                    <a:lnTo>
                      <a:pt x="250" y="42"/>
                    </a:lnTo>
                    <a:lnTo>
                      <a:pt x="262" y="46"/>
                    </a:lnTo>
                    <a:lnTo>
                      <a:pt x="272" y="51"/>
                    </a:lnTo>
                    <a:lnTo>
                      <a:pt x="284" y="54"/>
                    </a:lnTo>
                    <a:lnTo>
                      <a:pt x="294" y="58"/>
                    </a:lnTo>
                    <a:lnTo>
                      <a:pt x="305" y="62"/>
                    </a:lnTo>
                    <a:lnTo>
                      <a:pt x="315" y="67"/>
                    </a:lnTo>
                    <a:lnTo>
                      <a:pt x="324" y="70"/>
                    </a:lnTo>
                    <a:lnTo>
                      <a:pt x="333" y="74"/>
                    </a:lnTo>
                    <a:lnTo>
                      <a:pt x="341" y="77"/>
                    </a:lnTo>
                    <a:lnTo>
                      <a:pt x="350" y="83"/>
                    </a:lnTo>
                    <a:lnTo>
                      <a:pt x="359" y="88"/>
                    </a:lnTo>
                    <a:lnTo>
                      <a:pt x="369" y="94"/>
                    </a:lnTo>
                    <a:lnTo>
                      <a:pt x="381" y="100"/>
                    </a:lnTo>
                    <a:lnTo>
                      <a:pt x="392" y="108"/>
                    </a:lnTo>
                    <a:lnTo>
                      <a:pt x="404" y="116"/>
                    </a:lnTo>
                    <a:lnTo>
                      <a:pt x="416" y="124"/>
                    </a:lnTo>
                    <a:lnTo>
                      <a:pt x="428" y="131"/>
                    </a:lnTo>
                    <a:lnTo>
                      <a:pt x="439" y="140"/>
                    </a:lnTo>
                    <a:lnTo>
                      <a:pt x="451" y="148"/>
                    </a:lnTo>
                    <a:lnTo>
                      <a:pt x="461" y="157"/>
                    </a:lnTo>
                    <a:lnTo>
                      <a:pt x="473" y="165"/>
                    </a:lnTo>
                    <a:lnTo>
                      <a:pt x="482" y="174"/>
                    </a:lnTo>
                    <a:lnTo>
                      <a:pt x="492" y="181"/>
                    </a:lnTo>
                    <a:lnTo>
                      <a:pt x="500" y="189"/>
                    </a:lnTo>
                    <a:lnTo>
                      <a:pt x="508" y="195"/>
                    </a:lnTo>
                    <a:lnTo>
                      <a:pt x="514" y="204"/>
                    </a:lnTo>
                    <a:lnTo>
                      <a:pt x="521" y="212"/>
                    </a:lnTo>
                    <a:lnTo>
                      <a:pt x="527" y="221"/>
                    </a:lnTo>
                    <a:lnTo>
                      <a:pt x="536" y="232"/>
                    </a:lnTo>
                    <a:lnTo>
                      <a:pt x="543" y="243"/>
                    </a:lnTo>
                    <a:lnTo>
                      <a:pt x="551" y="254"/>
                    </a:lnTo>
                    <a:lnTo>
                      <a:pt x="560" y="266"/>
                    </a:lnTo>
                    <a:lnTo>
                      <a:pt x="568" y="278"/>
                    </a:lnTo>
                    <a:lnTo>
                      <a:pt x="575" y="291"/>
                    </a:lnTo>
                    <a:lnTo>
                      <a:pt x="582" y="303"/>
                    </a:lnTo>
                    <a:lnTo>
                      <a:pt x="589" y="316"/>
                    </a:lnTo>
                    <a:lnTo>
                      <a:pt x="595" y="327"/>
                    </a:lnTo>
                    <a:lnTo>
                      <a:pt x="600" y="339"/>
                    </a:lnTo>
                    <a:lnTo>
                      <a:pt x="605" y="350"/>
                    </a:lnTo>
                    <a:lnTo>
                      <a:pt x="609" y="360"/>
                    </a:lnTo>
                    <a:lnTo>
                      <a:pt x="612" y="369"/>
                    </a:lnTo>
                    <a:lnTo>
                      <a:pt x="614" y="383"/>
                    </a:lnTo>
                    <a:lnTo>
                      <a:pt x="616" y="397"/>
                    </a:lnTo>
                    <a:lnTo>
                      <a:pt x="617" y="414"/>
                    </a:lnTo>
                    <a:lnTo>
                      <a:pt x="618" y="430"/>
                    </a:lnTo>
                    <a:lnTo>
                      <a:pt x="618" y="448"/>
                    </a:lnTo>
                    <a:lnTo>
                      <a:pt x="618" y="466"/>
                    </a:lnTo>
                    <a:lnTo>
                      <a:pt x="617" y="485"/>
                    </a:lnTo>
                    <a:lnTo>
                      <a:pt x="617" y="504"/>
                    </a:lnTo>
                    <a:lnTo>
                      <a:pt x="614" y="523"/>
                    </a:lnTo>
                    <a:lnTo>
                      <a:pt x="613" y="542"/>
                    </a:lnTo>
                    <a:lnTo>
                      <a:pt x="609" y="560"/>
                    </a:lnTo>
                    <a:lnTo>
                      <a:pt x="607" y="577"/>
                    </a:lnTo>
                    <a:lnTo>
                      <a:pt x="603" y="593"/>
                    </a:lnTo>
                    <a:lnTo>
                      <a:pt x="600" y="608"/>
                    </a:lnTo>
                    <a:lnTo>
                      <a:pt x="595" y="622"/>
                    </a:lnTo>
                    <a:lnTo>
                      <a:pt x="592" y="634"/>
                    </a:lnTo>
                    <a:lnTo>
                      <a:pt x="586" y="645"/>
                    </a:lnTo>
                    <a:lnTo>
                      <a:pt x="580" y="655"/>
                    </a:lnTo>
                    <a:lnTo>
                      <a:pt x="572" y="666"/>
                    </a:lnTo>
                    <a:lnTo>
                      <a:pt x="564" y="676"/>
                    </a:lnTo>
                    <a:lnTo>
                      <a:pt x="554" y="688"/>
                    </a:lnTo>
                    <a:lnTo>
                      <a:pt x="544" y="699"/>
                    </a:lnTo>
                    <a:lnTo>
                      <a:pt x="532" y="711"/>
                    </a:lnTo>
                    <a:lnTo>
                      <a:pt x="522" y="721"/>
                    </a:lnTo>
                    <a:lnTo>
                      <a:pt x="511" y="732"/>
                    </a:lnTo>
                    <a:lnTo>
                      <a:pt x="499" y="743"/>
                    </a:lnTo>
                    <a:lnTo>
                      <a:pt x="487" y="754"/>
                    </a:lnTo>
                    <a:lnTo>
                      <a:pt x="477" y="763"/>
                    </a:lnTo>
                    <a:lnTo>
                      <a:pt x="466" y="773"/>
                    </a:lnTo>
                    <a:lnTo>
                      <a:pt x="456" y="781"/>
                    </a:lnTo>
                    <a:lnTo>
                      <a:pt x="446" y="788"/>
                    </a:lnTo>
                    <a:lnTo>
                      <a:pt x="438" y="795"/>
                    </a:lnTo>
                    <a:lnTo>
                      <a:pt x="430" y="801"/>
                    </a:lnTo>
                    <a:lnTo>
                      <a:pt x="421" y="807"/>
                    </a:lnTo>
                    <a:lnTo>
                      <a:pt x="410" y="814"/>
                    </a:lnTo>
                    <a:lnTo>
                      <a:pt x="400" y="821"/>
                    </a:lnTo>
                    <a:lnTo>
                      <a:pt x="389" y="829"/>
                    </a:lnTo>
                    <a:lnTo>
                      <a:pt x="377" y="835"/>
                    </a:lnTo>
                    <a:lnTo>
                      <a:pt x="365" y="842"/>
                    </a:lnTo>
                    <a:lnTo>
                      <a:pt x="353" y="849"/>
                    </a:lnTo>
                    <a:lnTo>
                      <a:pt x="340" y="856"/>
                    </a:lnTo>
                    <a:lnTo>
                      <a:pt x="328" y="863"/>
                    </a:lnTo>
                    <a:lnTo>
                      <a:pt x="317" y="869"/>
                    </a:lnTo>
                    <a:lnTo>
                      <a:pt x="305" y="875"/>
                    </a:lnTo>
                    <a:lnTo>
                      <a:pt x="293" y="881"/>
                    </a:lnTo>
                    <a:lnTo>
                      <a:pt x="283" y="886"/>
                    </a:lnTo>
                    <a:lnTo>
                      <a:pt x="273" y="889"/>
                    </a:lnTo>
                    <a:lnTo>
                      <a:pt x="265" y="892"/>
                    </a:lnTo>
                    <a:lnTo>
                      <a:pt x="254" y="896"/>
                    </a:lnTo>
                    <a:lnTo>
                      <a:pt x="244" y="898"/>
                    </a:lnTo>
                    <a:lnTo>
                      <a:pt x="231" y="901"/>
                    </a:lnTo>
                    <a:lnTo>
                      <a:pt x="218" y="903"/>
                    </a:lnTo>
                    <a:lnTo>
                      <a:pt x="204" y="905"/>
                    </a:lnTo>
                    <a:lnTo>
                      <a:pt x="191" y="907"/>
                    </a:lnTo>
                    <a:lnTo>
                      <a:pt x="176" y="908"/>
                    </a:lnTo>
                    <a:lnTo>
                      <a:pt x="162" y="910"/>
                    </a:lnTo>
                    <a:lnTo>
                      <a:pt x="147" y="913"/>
                    </a:lnTo>
                    <a:lnTo>
                      <a:pt x="133" y="915"/>
                    </a:lnTo>
                    <a:lnTo>
                      <a:pt x="119" y="918"/>
                    </a:lnTo>
                    <a:lnTo>
                      <a:pt x="106" y="920"/>
                    </a:lnTo>
                    <a:lnTo>
                      <a:pt x="92" y="923"/>
                    </a:lnTo>
                    <a:lnTo>
                      <a:pt x="81" y="926"/>
                    </a:lnTo>
                    <a:lnTo>
                      <a:pt x="70" y="930"/>
                    </a:lnTo>
                    <a:lnTo>
                      <a:pt x="63" y="934"/>
                    </a:lnTo>
                    <a:lnTo>
                      <a:pt x="58" y="937"/>
                    </a:lnTo>
                    <a:lnTo>
                      <a:pt x="54" y="940"/>
                    </a:lnTo>
                    <a:lnTo>
                      <a:pt x="50" y="945"/>
                    </a:lnTo>
                    <a:lnTo>
                      <a:pt x="46" y="949"/>
                    </a:lnTo>
                    <a:lnTo>
                      <a:pt x="41" y="954"/>
                    </a:lnTo>
                    <a:lnTo>
                      <a:pt x="38" y="959"/>
                    </a:lnTo>
                    <a:lnTo>
                      <a:pt x="35" y="964"/>
                    </a:lnTo>
                    <a:lnTo>
                      <a:pt x="31" y="969"/>
                    </a:lnTo>
                    <a:lnTo>
                      <a:pt x="26" y="976"/>
                    </a:lnTo>
                    <a:lnTo>
                      <a:pt x="23" y="981"/>
                    </a:lnTo>
                    <a:lnTo>
                      <a:pt x="18" y="986"/>
                    </a:lnTo>
                    <a:lnTo>
                      <a:pt x="15" y="990"/>
                    </a:lnTo>
                    <a:lnTo>
                      <a:pt x="10" y="995"/>
                    </a:lnTo>
                    <a:lnTo>
                      <a:pt x="7" y="999"/>
                    </a:lnTo>
                    <a:lnTo>
                      <a:pt x="3" y="1002"/>
                    </a:lnTo>
                    <a:lnTo>
                      <a:pt x="0" y="1003"/>
                    </a:lnTo>
                    <a:lnTo>
                      <a:pt x="2" y="1014"/>
                    </a:lnTo>
                    <a:lnTo>
                      <a:pt x="5" y="1024"/>
                    </a:lnTo>
                    <a:lnTo>
                      <a:pt x="6" y="1037"/>
                    </a:lnTo>
                    <a:lnTo>
                      <a:pt x="8" y="1049"/>
                    </a:lnTo>
                    <a:lnTo>
                      <a:pt x="8" y="1063"/>
                    </a:lnTo>
                    <a:lnTo>
                      <a:pt x="8" y="1077"/>
                    </a:lnTo>
                    <a:lnTo>
                      <a:pt x="7" y="1093"/>
                    </a:lnTo>
                    <a:lnTo>
                      <a:pt x="7" y="1107"/>
                    </a:lnTo>
                    <a:lnTo>
                      <a:pt x="5" y="1122"/>
                    </a:lnTo>
                    <a:lnTo>
                      <a:pt x="4" y="1137"/>
                    </a:lnTo>
                    <a:lnTo>
                      <a:pt x="3" y="1152"/>
                    </a:lnTo>
                    <a:lnTo>
                      <a:pt x="2" y="1165"/>
                    </a:lnTo>
                    <a:lnTo>
                      <a:pt x="0" y="1179"/>
                    </a:lnTo>
                    <a:lnTo>
                      <a:pt x="0" y="1191"/>
                    </a:lnTo>
                    <a:lnTo>
                      <a:pt x="0" y="1203"/>
                    </a:lnTo>
                    <a:lnTo>
                      <a:pt x="0" y="1212"/>
                    </a:lnTo>
                    <a:lnTo>
                      <a:pt x="0" y="1244"/>
                    </a:lnTo>
                    <a:lnTo>
                      <a:pt x="0" y="1279"/>
                    </a:lnTo>
                    <a:lnTo>
                      <a:pt x="0" y="1321"/>
                    </a:lnTo>
                    <a:lnTo>
                      <a:pt x="0" y="1364"/>
                    </a:lnTo>
                    <a:lnTo>
                      <a:pt x="0" y="1411"/>
                    </a:lnTo>
                    <a:lnTo>
                      <a:pt x="0" y="1459"/>
                    </a:lnTo>
                    <a:lnTo>
                      <a:pt x="0" y="1508"/>
                    </a:lnTo>
                    <a:lnTo>
                      <a:pt x="0" y="1556"/>
                    </a:lnTo>
                    <a:lnTo>
                      <a:pt x="0" y="1603"/>
                    </a:lnTo>
                    <a:lnTo>
                      <a:pt x="0" y="1647"/>
                    </a:lnTo>
                    <a:lnTo>
                      <a:pt x="0" y="1687"/>
                    </a:lnTo>
                    <a:lnTo>
                      <a:pt x="0" y="1721"/>
                    </a:lnTo>
                    <a:lnTo>
                      <a:pt x="0" y="1750"/>
                    </a:lnTo>
                    <a:lnTo>
                      <a:pt x="0" y="1772"/>
                    </a:lnTo>
                    <a:lnTo>
                      <a:pt x="0" y="1786"/>
                    </a:lnTo>
                    <a:lnTo>
                      <a:pt x="0" y="1791"/>
                    </a:lnTo>
                  </a:path>
                </a:pathLst>
              </a:custGeom>
              <a:noFill/>
              <a:ln w="1875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95" name="Freeform 11"/>
              <p:cNvSpPr>
                <a:spLocks/>
              </p:cNvSpPr>
              <p:nvPr/>
            </p:nvSpPr>
            <p:spPr bwMode="auto">
              <a:xfrm>
                <a:off x="2480" y="3165"/>
                <a:ext cx="932" cy="447"/>
              </a:xfrm>
              <a:custGeom>
                <a:avLst/>
                <a:gdLst>
                  <a:gd name="T0" fmla="*/ 9 w 932"/>
                  <a:gd name="T1" fmla="*/ 211 h 447"/>
                  <a:gd name="T2" fmla="*/ 18 w 932"/>
                  <a:gd name="T3" fmla="*/ 233 h 447"/>
                  <a:gd name="T4" fmla="*/ 33 w 932"/>
                  <a:gd name="T5" fmla="*/ 265 h 447"/>
                  <a:gd name="T6" fmla="*/ 46 w 932"/>
                  <a:gd name="T7" fmla="*/ 302 h 447"/>
                  <a:gd name="T8" fmla="*/ 55 w 932"/>
                  <a:gd name="T9" fmla="*/ 335 h 447"/>
                  <a:gd name="T10" fmla="*/ 55 w 932"/>
                  <a:gd name="T11" fmla="*/ 357 h 447"/>
                  <a:gd name="T12" fmla="*/ 47 w 932"/>
                  <a:gd name="T13" fmla="*/ 369 h 447"/>
                  <a:gd name="T14" fmla="*/ 35 w 932"/>
                  <a:gd name="T15" fmla="*/ 385 h 447"/>
                  <a:gd name="T16" fmla="*/ 23 w 932"/>
                  <a:gd name="T17" fmla="*/ 399 h 447"/>
                  <a:gd name="T18" fmla="*/ 14 w 932"/>
                  <a:gd name="T19" fmla="*/ 412 h 447"/>
                  <a:gd name="T20" fmla="*/ 14 w 932"/>
                  <a:gd name="T21" fmla="*/ 421 h 447"/>
                  <a:gd name="T22" fmla="*/ 50 w 932"/>
                  <a:gd name="T23" fmla="*/ 443 h 447"/>
                  <a:gd name="T24" fmla="*/ 113 w 932"/>
                  <a:gd name="T25" fmla="*/ 445 h 447"/>
                  <a:gd name="T26" fmla="*/ 188 w 932"/>
                  <a:gd name="T27" fmla="*/ 435 h 447"/>
                  <a:gd name="T28" fmla="*/ 266 w 932"/>
                  <a:gd name="T29" fmla="*/ 419 h 447"/>
                  <a:gd name="T30" fmla="*/ 331 w 932"/>
                  <a:gd name="T31" fmla="*/ 405 h 447"/>
                  <a:gd name="T32" fmla="*/ 413 w 932"/>
                  <a:gd name="T33" fmla="*/ 390 h 447"/>
                  <a:gd name="T34" fmla="*/ 534 w 932"/>
                  <a:gd name="T35" fmla="*/ 370 h 447"/>
                  <a:gd name="T36" fmla="*/ 668 w 932"/>
                  <a:gd name="T37" fmla="*/ 343 h 447"/>
                  <a:gd name="T38" fmla="*/ 791 w 932"/>
                  <a:gd name="T39" fmla="*/ 306 h 447"/>
                  <a:gd name="T40" fmla="*/ 887 w 932"/>
                  <a:gd name="T41" fmla="*/ 252 h 447"/>
                  <a:gd name="T42" fmla="*/ 928 w 932"/>
                  <a:gd name="T43" fmla="*/ 196 h 447"/>
                  <a:gd name="T44" fmla="*/ 930 w 932"/>
                  <a:gd name="T45" fmla="*/ 160 h 447"/>
                  <a:gd name="T46" fmla="*/ 919 w 932"/>
                  <a:gd name="T47" fmla="*/ 116 h 447"/>
                  <a:gd name="T48" fmla="*/ 903 w 932"/>
                  <a:gd name="T49" fmla="*/ 73 h 447"/>
                  <a:gd name="T50" fmla="*/ 880 w 932"/>
                  <a:gd name="T51" fmla="*/ 36 h 447"/>
                  <a:gd name="T52" fmla="*/ 856 w 932"/>
                  <a:gd name="T53" fmla="*/ 11 h 447"/>
                  <a:gd name="T54" fmla="*/ 792 w 932"/>
                  <a:gd name="T55" fmla="*/ 0 h 447"/>
                  <a:gd name="T56" fmla="*/ 713 w 932"/>
                  <a:gd name="T57" fmla="*/ 13 h 447"/>
                  <a:gd name="T58" fmla="*/ 624 w 932"/>
                  <a:gd name="T59" fmla="*/ 41 h 447"/>
                  <a:gd name="T60" fmla="*/ 539 w 932"/>
                  <a:gd name="T61" fmla="*/ 71 h 447"/>
                  <a:gd name="T62" fmla="*/ 465 w 932"/>
                  <a:gd name="T63" fmla="*/ 97 h 447"/>
                  <a:gd name="T64" fmla="*/ 419 w 932"/>
                  <a:gd name="T65" fmla="*/ 107 h 447"/>
                  <a:gd name="T66" fmla="*/ 372 w 932"/>
                  <a:gd name="T67" fmla="*/ 117 h 447"/>
                  <a:gd name="T68" fmla="*/ 320 w 932"/>
                  <a:gd name="T69" fmla="*/ 127 h 447"/>
                  <a:gd name="T70" fmla="*/ 268 w 932"/>
                  <a:gd name="T71" fmla="*/ 137 h 447"/>
                  <a:gd name="T72" fmla="*/ 221 w 932"/>
                  <a:gd name="T73" fmla="*/ 146 h 447"/>
                  <a:gd name="T74" fmla="*/ 184 w 932"/>
                  <a:gd name="T75" fmla="*/ 153 h 447"/>
                  <a:gd name="T76" fmla="*/ 144 w 932"/>
                  <a:gd name="T77" fmla="*/ 158 h 447"/>
                  <a:gd name="T78" fmla="*/ 94 w 932"/>
                  <a:gd name="T79" fmla="*/ 165 h 447"/>
                  <a:gd name="T80" fmla="*/ 48 w 932"/>
                  <a:gd name="T81" fmla="*/ 171 h 447"/>
                  <a:gd name="T82" fmla="*/ 13 w 932"/>
                  <a:gd name="T83" fmla="*/ 176 h 447"/>
                  <a:gd name="T84" fmla="*/ 0 w 932"/>
                  <a:gd name="T85" fmla="*/ 178 h 44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32"/>
                  <a:gd name="T130" fmla="*/ 0 h 447"/>
                  <a:gd name="T131" fmla="*/ 932 w 932"/>
                  <a:gd name="T132" fmla="*/ 447 h 44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32" h="447">
                    <a:moveTo>
                      <a:pt x="8" y="205"/>
                    </a:moveTo>
                    <a:lnTo>
                      <a:pt x="8" y="207"/>
                    </a:lnTo>
                    <a:lnTo>
                      <a:pt x="9" y="211"/>
                    </a:lnTo>
                    <a:lnTo>
                      <a:pt x="12" y="217"/>
                    </a:lnTo>
                    <a:lnTo>
                      <a:pt x="15" y="224"/>
                    </a:lnTo>
                    <a:lnTo>
                      <a:pt x="18" y="233"/>
                    </a:lnTo>
                    <a:lnTo>
                      <a:pt x="23" y="243"/>
                    </a:lnTo>
                    <a:lnTo>
                      <a:pt x="28" y="254"/>
                    </a:lnTo>
                    <a:lnTo>
                      <a:pt x="33" y="265"/>
                    </a:lnTo>
                    <a:lnTo>
                      <a:pt x="37" y="278"/>
                    </a:lnTo>
                    <a:lnTo>
                      <a:pt x="42" y="290"/>
                    </a:lnTo>
                    <a:lnTo>
                      <a:pt x="46" y="302"/>
                    </a:lnTo>
                    <a:lnTo>
                      <a:pt x="50" y="314"/>
                    </a:lnTo>
                    <a:lnTo>
                      <a:pt x="52" y="325"/>
                    </a:lnTo>
                    <a:lnTo>
                      <a:pt x="55" y="335"/>
                    </a:lnTo>
                    <a:lnTo>
                      <a:pt x="56" y="344"/>
                    </a:lnTo>
                    <a:lnTo>
                      <a:pt x="56" y="352"/>
                    </a:lnTo>
                    <a:lnTo>
                      <a:pt x="55" y="357"/>
                    </a:lnTo>
                    <a:lnTo>
                      <a:pt x="53" y="360"/>
                    </a:lnTo>
                    <a:lnTo>
                      <a:pt x="50" y="366"/>
                    </a:lnTo>
                    <a:lnTo>
                      <a:pt x="47" y="369"/>
                    </a:lnTo>
                    <a:lnTo>
                      <a:pt x="43" y="374"/>
                    </a:lnTo>
                    <a:lnTo>
                      <a:pt x="40" y="380"/>
                    </a:lnTo>
                    <a:lnTo>
                      <a:pt x="35" y="385"/>
                    </a:lnTo>
                    <a:lnTo>
                      <a:pt x="32" y="389"/>
                    </a:lnTo>
                    <a:lnTo>
                      <a:pt x="27" y="394"/>
                    </a:lnTo>
                    <a:lnTo>
                      <a:pt x="23" y="399"/>
                    </a:lnTo>
                    <a:lnTo>
                      <a:pt x="20" y="404"/>
                    </a:lnTo>
                    <a:lnTo>
                      <a:pt x="17" y="408"/>
                    </a:lnTo>
                    <a:lnTo>
                      <a:pt x="14" y="412"/>
                    </a:lnTo>
                    <a:lnTo>
                      <a:pt x="13" y="415"/>
                    </a:lnTo>
                    <a:lnTo>
                      <a:pt x="13" y="419"/>
                    </a:lnTo>
                    <a:lnTo>
                      <a:pt x="14" y="421"/>
                    </a:lnTo>
                    <a:lnTo>
                      <a:pt x="22" y="431"/>
                    </a:lnTo>
                    <a:lnTo>
                      <a:pt x="34" y="438"/>
                    </a:lnTo>
                    <a:lnTo>
                      <a:pt x="50" y="443"/>
                    </a:lnTo>
                    <a:lnTo>
                      <a:pt x="69" y="445"/>
                    </a:lnTo>
                    <a:lnTo>
                      <a:pt x="90" y="446"/>
                    </a:lnTo>
                    <a:lnTo>
                      <a:pt x="113" y="445"/>
                    </a:lnTo>
                    <a:lnTo>
                      <a:pt x="137" y="443"/>
                    </a:lnTo>
                    <a:lnTo>
                      <a:pt x="163" y="439"/>
                    </a:lnTo>
                    <a:lnTo>
                      <a:pt x="188" y="435"/>
                    </a:lnTo>
                    <a:lnTo>
                      <a:pt x="215" y="430"/>
                    </a:lnTo>
                    <a:lnTo>
                      <a:pt x="240" y="425"/>
                    </a:lnTo>
                    <a:lnTo>
                      <a:pt x="266" y="419"/>
                    </a:lnTo>
                    <a:lnTo>
                      <a:pt x="289" y="414"/>
                    </a:lnTo>
                    <a:lnTo>
                      <a:pt x="311" y="409"/>
                    </a:lnTo>
                    <a:lnTo>
                      <a:pt x="331" y="405"/>
                    </a:lnTo>
                    <a:lnTo>
                      <a:pt x="348" y="400"/>
                    </a:lnTo>
                    <a:lnTo>
                      <a:pt x="378" y="395"/>
                    </a:lnTo>
                    <a:lnTo>
                      <a:pt x="413" y="390"/>
                    </a:lnTo>
                    <a:lnTo>
                      <a:pt x="450" y="383"/>
                    </a:lnTo>
                    <a:lnTo>
                      <a:pt x="491" y="377"/>
                    </a:lnTo>
                    <a:lnTo>
                      <a:pt x="534" y="370"/>
                    </a:lnTo>
                    <a:lnTo>
                      <a:pt x="578" y="362"/>
                    </a:lnTo>
                    <a:lnTo>
                      <a:pt x="622" y="354"/>
                    </a:lnTo>
                    <a:lnTo>
                      <a:pt x="668" y="343"/>
                    </a:lnTo>
                    <a:lnTo>
                      <a:pt x="710" y="333"/>
                    </a:lnTo>
                    <a:lnTo>
                      <a:pt x="752" y="320"/>
                    </a:lnTo>
                    <a:lnTo>
                      <a:pt x="791" y="306"/>
                    </a:lnTo>
                    <a:lnTo>
                      <a:pt x="828" y="290"/>
                    </a:lnTo>
                    <a:lnTo>
                      <a:pt x="860" y="272"/>
                    </a:lnTo>
                    <a:lnTo>
                      <a:pt x="887" y="252"/>
                    </a:lnTo>
                    <a:lnTo>
                      <a:pt x="909" y="231"/>
                    </a:lnTo>
                    <a:lnTo>
                      <a:pt x="926" y="205"/>
                    </a:lnTo>
                    <a:lnTo>
                      <a:pt x="928" y="196"/>
                    </a:lnTo>
                    <a:lnTo>
                      <a:pt x="931" y="186"/>
                    </a:lnTo>
                    <a:lnTo>
                      <a:pt x="931" y="174"/>
                    </a:lnTo>
                    <a:lnTo>
                      <a:pt x="930" y="160"/>
                    </a:lnTo>
                    <a:lnTo>
                      <a:pt x="927" y="146"/>
                    </a:lnTo>
                    <a:lnTo>
                      <a:pt x="924" y="131"/>
                    </a:lnTo>
                    <a:lnTo>
                      <a:pt x="919" y="116"/>
                    </a:lnTo>
                    <a:lnTo>
                      <a:pt x="916" y="101"/>
                    </a:lnTo>
                    <a:lnTo>
                      <a:pt x="909" y="87"/>
                    </a:lnTo>
                    <a:lnTo>
                      <a:pt x="903" y="73"/>
                    </a:lnTo>
                    <a:lnTo>
                      <a:pt x="895" y="59"/>
                    </a:lnTo>
                    <a:lnTo>
                      <a:pt x="888" y="46"/>
                    </a:lnTo>
                    <a:lnTo>
                      <a:pt x="880" y="36"/>
                    </a:lnTo>
                    <a:lnTo>
                      <a:pt x="872" y="25"/>
                    </a:lnTo>
                    <a:lnTo>
                      <a:pt x="864" y="18"/>
                    </a:lnTo>
                    <a:lnTo>
                      <a:pt x="856" y="11"/>
                    </a:lnTo>
                    <a:lnTo>
                      <a:pt x="837" y="4"/>
                    </a:lnTo>
                    <a:lnTo>
                      <a:pt x="816" y="0"/>
                    </a:lnTo>
                    <a:lnTo>
                      <a:pt x="792" y="0"/>
                    </a:lnTo>
                    <a:lnTo>
                      <a:pt x="767" y="1"/>
                    </a:lnTo>
                    <a:lnTo>
                      <a:pt x="740" y="6"/>
                    </a:lnTo>
                    <a:lnTo>
                      <a:pt x="713" y="13"/>
                    </a:lnTo>
                    <a:lnTo>
                      <a:pt x="683" y="21"/>
                    </a:lnTo>
                    <a:lnTo>
                      <a:pt x="654" y="29"/>
                    </a:lnTo>
                    <a:lnTo>
                      <a:pt x="624" y="41"/>
                    </a:lnTo>
                    <a:lnTo>
                      <a:pt x="595" y="51"/>
                    </a:lnTo>
                    <a:lnTo>
                      <a:pt x="566" y="61"/>
                    </a:lnTo>
                    <a:lnTo>
                      <a:pt x="539" y="71"/>
                    </a:lnTo>
                    <a:lnTo>
                      <a:pt x="512" y="81"/>
                    </a:lnTo>
                    <a:lnTo>
                      <a:pt x="488" y="90"/>
                    </a:lnTo>
                    <a:lnTo>
                      <a:pt x="465" y="97"/>
                    </a:lnTo>
                    <a:lnTo>
                      <a:pt x="445" y="101"/>
                    </a:lnTo>
                    <a:lnTo>
                      <a:pt x="433" y="104"/>
                    </a:lnTo>
                    <a:lnTo>
                      <a:pt x="419" y="107"/>
                    </a:lnTo>
                    <a:lnTo>
                      <a:pt x="404" y="111"/>
                    </a:lnTo>
                    <a:lnTo>
                      <a:pt x="389" y="113"/>
                    </a:lnTo>
                    <a:lnTo>
                      <a:pt x="372" y="117"/>
                    </a:lnTo>
                    <a:lnTo>
                      <a:pt x="355" y="120"/>
                    </a:lnTo>
                    <a:lnTo>
                      <a:pt x="337" y="123"/>
                    </a:lnTo>
                    <a:lnTo>
                      <a:pt x="320" y="127"/>
                    </a:lnTo>
                    <a:lnTo>
                      <a:pt x="302" y="131"/>
                    </a:lnTo>
                    <a:lnTo>
                      <a:pt x="285" y="134"/>
                    </a:lnTo>
                    <a:lnTo>
                      <a:pt x="268" y="137"/>
                    </a:lnTo>
                    <a:lnTo>
                      <a:pt x="252" y="141"/>
                    </a:lnTo>
                    <a:lnTo>
                      <a:pt x="235" y="144"/>
                    </a:lnTo>
                    <a:lnTo>
                      <a:pt x="221" y="146"/>
                    </a:lnTo>
                    <a:lnTo>
                      <a:pt x="207" y="149"/>
                    </a:lnTo>
                    <a:lnTo>
                      <a:pt x="195" y="150"/>
                    </a:lnTo>
                    <a:lnTo>
                      <a:pt x="184" y="153"/>
                    </a:lnTo>
                    <a:lnTo>
                      <a:pt x="172" y="155"/>
                    </a:lnTo>
                    <a:lnTo>
                      <a:pt x="158" y="156"/>
                    </a:lnTo>
                    <a:lnTo>
                      <a:pt x="144" y="158"/>
                    </a:lnTo>
                    <a:lnTo>
                      <a:pt x="127" y="161"/>
                    </a:lnTo>
                    <a:lnTo>
                      <a:pt x="111" y="163"/>
                    </a:lnTo>
                    <a:lnTo>
                      <a:pt x="94" y="165"/>
                    </a:lnTo>
                    <a:lnTo>
                      <a:pt x="79" y="167"/>
                    </a:lnTo>
                    <a:lnTo>
                      <a:pt x="63" y="170"/>
                    </a:lnTo>
                    <a:lnTo>
                      <a:pt x="48" y="171"/>
                    </a:lnTo>
                    <a:lnTo>
                      <a:pt x="34" y="173"/>
                    </a:lnTo>
                    <a:lnTo>
                      <a:pt x="23" y="175"/>
                    </a:lnTo>
                    <a:lnTo>
                      <a:pt x="13" y="176"/>
                    </a:lnTo>
                    <a:lnTo>
                      <a:pt x="7" y="177"/>
                    </a:lnTo>
                    <a:lnTo>
                      <a:pt x="2" y="178"/>
                    </a:lnTo>
                    <a:lnTo>
                      <a:pt x="0" y="178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96" name="Line 12"/>
              <p:cNvSpPr>
                <a:spLocks noChangeShapeType="1"/>
              </p:cNvSpPr>
              <p:nvPr/>
            </p:nvSpPr>
            <p:spPr bwMode="auto">
              <a:xfrm flipH="1" flipV="1">
                <a:off x="2479" y="3344"/>
                <a:ext cx="6" cy="25"/>
              </a:xfrm>
              <a:prstGeom prst="line">
                <a:avLst/>
              </a:pr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97" name="Freeform 13"/>
              <p:cNvSpPr>
                <a:spLocks/>
              </p:cNvSpPr>
              <p:nvPr/>
            </p:nvSpPr>
            <p:spPr bwMode="auto">
              <a:xfrm>
                <a:off x="2500" y="3187"/>
                <a:ext cx="850" cy="212"/>
              </a:xfrm>
              <a:custGeom>
                <a:avLst/>
                <a:gdLst>
                  <a:gd name="T0" fmla="*/ 0 w 850"/>
                  <a:gd name="T1" fmla="*/ 211 h 212"/>
                  <a:gd name="T2" fmla="*/ 0 w 850"/>
                  <a:gd name="T3" fmla="*/ 211 h 212"/>
                  <a:gd name="T4" fmla="*/ 0 w 850"/>
                  <a:gd name="T5" fmla="*/ 211 h 212"/>
                  <a:gd name="T6" fmla="*/ 0 w 850"/>
                  <a:gd name="T7" fmla="*/ 211 h 212"/>
                  <a:gd name="T8" fmla="*/ 1 w 850"/>
                  <a:gd name="T9" fmla="*/ 211 h 212"/>
                  <a:gd name="T10" fmla="*/ 1 w 850"/>
                  <a:gd name="T11" fmla="*/ 211 h 212"/>
                  <a:gd name="T12" fmla="*/ 1 w 850"/>
                  <a:gd name="T13" fmla="*/ 211 h 212"/>
                  <a:gd name="T14" fmla="*/ 1 w 850"/>
                  <a:gd name="T15" fmla="*/ 211 h 212"/>
                  <a:gd name="T16" fmla="*/ 14 w 850"/>
                  <a:gd name="T17" fmla="*/ 211 h 212"/>
                  <a:gd name="T18" fmla="*/ 42 w 850"/>
                  <a:gd name="T19" fmla="*/ 209 h 212"/>
                  <a:gd name="T20" fmla="*/ 76 w 850"/>
                  <a:gd name="T21" fmla="*/ 205 h 212"/>
                  <a:gd name="T22" fmla="*/ 111 w 850"/>
                  <a:gd name="T23" fmla="*/ 201 h 212"/>
                  <a:gd name="T24" fmla="*/ 146 w 850"/>
                  <a:gd name="T25" fmla="*/ 196 h 212"/>
                  <a:gd name="T26" fmla="*/ 181 w 850"/>
                  <a:gd name="T27" fmla="*/ 192 h 212"/>
                  <a:gd name="T28" fmla="*/ 215 w 850"/>
                  <a:gd name="T29" fmla="*/ 187 h 212"/>
                  <a:gd name="T30" fmla="*/ 244 w 850"/>
                  <a:gd name="T31" fmla="*/ 182 h 212"/>
                  <a:gd name="T32" fmla="*/ 267 w 850"/>
                  <a:gd name="T33" fmla="*/ 177 h 212"/>
                  <a:gd name="T34" fmla="*/ 292 w 850"/>
                  <a:gd name="T35" fmla="*/ 174 h 212"/>
                  <a:gd name="T36" fmla="*/ 320 w 850"/>
                  <a:gd name="T37" fmla="*/ 168 h 212"/>
                  <a:gd name="T38" fmla="*/ 350 w 850"/>
                  <a:gd name="T39" fmla="*/ 162 h 212"/>
                  <a:gd name="T40" fmla="*/ 380 w 850"/>
                  <a:gd name="T41" fmla="*/ 156 h 212"/>
                  <a:gd name="T42" fmla="*/ 409 w 850"/>
                  <a:gd name="T43" fmla="*/ 149 h 212"/>
                  <a:gd name="T44" fmla="*/ 438 w 850"/>
                  <a:gd name="T45" fmla="*/ 143 h 212"/>
                  <a:gd name="T46" fmla="*/ 463 w 850"/>
                  <a:gd name="T47" fmla="*/ 137 h 212"/>
                  <a:gd name="T48" fmla="*/ 483 w 850"/>
                  <a:gd name="T49" fmla="*/ 132 h 212"/>
                  <a:gd name="T50" fmla="*/ 505 w 850"/>
                  <a:gd name="T51" fmla="*/ 125 h 212"/>
                  <a:gd name="T52" fmla="*/ 529 w 850"/>
                  <a:gd name="T53" fmla="*/ 118 h 212"/>
                  <a:gd name="T54" fmla="*/ 556 w 850"/>
                  <a:gd name="T55" fmla="*/ 109 h 212"/>
                  <a:gd name="T56" fmla="*/ 583 w 850"/>
                  <a:gd name="T57" fmla="*/ 101 h 212"/>
                  <a:gd name="T58" fmla="*/ 609 w 850"/>
                  <a:gd name="T59" fmla="*/ 92 h 212"/>
                  <a:gd name="T60" fmla="*/ 634 w 850"/>
                  <a:gd name="T61" fmla="*/ 84 h 212"/>
                  <a:gd name="T62" fmla="*/ 656 w 850"/>
                  <a:gd name="T63" fmla="*/ 76 h 212"/>
                  <a:gd name="T64" fmla="*/ 675 w 850"/>
                  <a:gd name="T65" fmla="*/ 69 h 212"/>
                  <a:gd name="T66" fmla="*/ 699 w 850"/>
                  <a:gd name="T67" fmla="*/ 60 h 212"/>
                  <a:gd name="T68" fmla="*/ 728 w 850"/>
                  <a:gd name="T69" fmla="*/ 49 h 212"/>
                  <a:gd name="T70" fmla="*/ 758 w 850"/>
                  <a:gd name="T71" fmla="*/ 37 h 212"/>
                  <a:gd name="T72" fmla="*/ 788 w 850"/>
                  <a:gd name="T73" fmla="*/ 25 h 212"/>
                  <a:gd name="T74" fmla="*/ 814 w 850"/>
                  <a:gd name="T75" fmla="*/ 15 h 212"/>
                  <a:gd name="T76" fmla="*/ 835 w 850"/>
                  <a:gd name="T77" fmla="*/ 6 h 212"/>
                  <a:gd name="T78" fmla="*/ 847 w 850"/>
                  <a:gd name="T79" fmla="*/ 1 h 21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50"/>
                  <a:gd name="T121" fmla="*/ 0 h 212"/>
                  <a:gd name="T122" fmla="*/ 850 w 850"/>
                  <a:gd name="T123" fmla="*/ 212 h 21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50" h="212">
                    <a:moveTo>
                      <a:pt x="0" y="211"/>
                    </a:moveTo>
                    <a:lnTo>
                      <a:pt x="0" y="211"/>
                    </a:lnTo>
                    <a:lnTo>
                      <a:pt x="1" y="211"/>
                    </a:lnTo>
                    <a:lnTo>
                      <a:pt x="2" y="211"/>
                    </a:lnTo>
                    <a:lnTo>
                      <a:pt x="14" y="211"/>
                    </a:lnTo>
                    <a:lnTo>
                      <a:pt x="28" y="210"/>
                    </a:lnTo>
                    <a:lnTo>
                      <a:pt x="42" y="209"/>
                    </a:lnTo>
                    <a:lnTo>
                      <a:pt x="59" y="207"/>
                    </a:lnTo>
                    <a:lnTo>
                      <a:pt x="76" y="205"/>
                    </a:lnTo>
                    <a:lnTo>
                      <a:pt x="93" y="203"/>
                    </a:lnTo>
                    <a:lnTo>
                      <a:pt x="111" y="201"/>
                    </a:lnTo>
                    <a:lnTo>
                      <a:pt x="129" y="198"/>
                    </a:lnTo>
                    <a:lnTo>
                      <a:pt x="146" y="196"/>
                    </a:lnTo>
                    <a:lnTo>
                      <a:pt x="164" y="193"/>
                    </a:lnTo>
                    <a:lnTo>
                      <a:pt x="181" y="192"/>
                    </a:lnTo>
                    <a:lnTo>
                      <a:pt x="199" y="188"/>
                    </a:lnTo>
                    <a:lnTo>
                      <a:pt x="215" y="187"/>
                    </a:lnTo>
                    <a:lnTo>
                      <a:pt x="230" y="184"/>
                    </a:lnTo>
                    <a:lnTo>
                      <a:pt x="244" y="182"/>
                    </a:lnTo>
                    <a:lnTo>
                      <a:pt x="257" y="179"/>
                    </a:lnTo>
                    <a:lnTo>
                      <a:pt x="267" y="177"/>
                    </a:lnTo>
                    <a:lnTo>
                      <a:pt x="279" y="176"/>
                    </a:lnTo>
                    <a:lnTo>
                      <a:pt x="292" y="174"/>
                    </a:lnTo>
                    <a:lnTo>
                      <a:pt x="306" y="171"/>
                    </a:lnTo>
                    <a:lnTo>
                      <a:pt x="320" y="168"/>
                    </a:lnTo>
                    <a:lnTo>
                      <a:pt x="335" y="165"/>
                    </a:lnTo>
                    <a:lnTo>
                      <a:pt x="350" y="162"/>
                    </a:lnTo>
                    <a:lnTo>
                      <a:pt x="366" y="158"/>
                    </a:lnTo>
                    <a:lnTo>
                      <a:pt x="380" y="156"/>
                    </a:lnTo>
                    <a:lnTo>
                      <a:pt x="395" y="152"/>
                    </a:lnTo>
                    <a:lnTo>
                      <a:pt x="409" y="149"/>
                    </a:lnTo>
                    <a:lnTo>
                      <a:pt x="424" y="145"/>
                    </a:lnTo>
                    <a:lnTo>
                      <a:pt x="438" y="143"/>
                    </a:lnTo>
                    <a:lnTo>
                      <a:pt x="451" y="139"/>
                    </a:lnTo>
                    <a:lnTo>
                      <a:pt x="463" y="137"/>
                    </a:lnTo>
                    <a:lnTo>
                      <a:pt x="474" y="133"/>
                    </a:lnTo>
                    <a:lnTo>
                      <a:pt x="483" y="132"/>
                    </a:lnTo>
                    <a:lnTo>
                      <a:pt x="493" y="128"/>
                    </a:lnTo>
                    <a:lnTo>
                      <a:pt x="505" y="125"/>
                    </a:lnTo>
                    <a:lnTo>
                      <a:pt x="517" y="121"/>
                    </a:lnTo>
                    <a:lnTo>
                      <a:pt x="529" y="118"/>
                    </a:lnTo>
                    <a:lnTo>
                      <a:pt x="543" y="113"/>
                    </a:lnTo>
                    <a:lnTo>
                      <a:pt x="556" y="109"/>
                    </a:lnTo>
                    <a:lnTo>
                      <a:pt x="570" y="104"/>
                    </a:lnTo>
                    <a:lnTo>
                      <a:pt x="583" y="101"/>
                    </a:lnTo>
                    <a:lnTo>
                      <a:pt x="596" y="96"/>
                    </a:lnTo>
                    <a:lnTo>
                      <a:pt x="609" y="92"/>
                    </a:lnTo>
                    <a:lnTo>
                      <a:pt x="623" y="87"/>
                    </a:lnTo>
                    <a:lnTo>
                      <a:pt x="634" y="84"/>
                    </a:lnTo>
                    <a:lnTo>
                      <a:pt x="646" y="80"/>
                    </a:lnTo>
                    <a:lnTo>
                      <a:pt x="656" y="76"/>
                    </a:lnTo>
                    <a:lnTo>
                      <a:pt x="666" y="72"/>
                    </a:lnTo>
                    <a:lnTo>
                      <a:pt x="675" y="69"/>
                    </a:lnTo>
                    <a:lnTo>
                      <a:pt x="686" y="65"/>
                    </a:lnTo>
                    <a:lnTo>
                      <a:pt x="699" y="60"/>
                    </a:lnTo>
                    <a:lnTo>
                      <a:pt x="713" y="54"/>
                    </a:lnTo>
                    <a:lnTo>
                      <a:pt x="728" y="49"/>
                    </a:lnTo>
                    <a:lnTo>
                      <a:pt x="743" y="43"/>
                    </a:lnTo>
                    <a:lnTo>
                      <a:pt x="758" y="37"/>
                    </a:lnTo>
                    <a:lnTo>
                      <a:pt x="774" y="30"/>
                    </a:lnTo>
                    <a:lnTo>
                      <a:pt x="788" y="25"/>
                    </a:lnTo>
                    <a:lnTo>
                      <a:pt x="802" y="20"/>
                    </a:lnTo>
                    <a:lnTo>
                      <a:pt x="814" y="15"/>
                    </a:lnTo>
                    <a:lnTo>
                      <a:pt x="826" y="10"/>
                    </a:lnTo>
                    <a:lnTo>
                      <a:pt x="835" y="6"/>
                    </a:lnTo>
                    <a:lnTo>
                      <a:pt x="842" y="3"/>
                    </a:lnTo>
                    <a:lnTo>
                      <a:pt x="847" y="1"/>
                    </a:lnTo>
                    <a:lnTo>
                      <a:pt x="849" y="0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98" name="Freeform 14"/>
              <p:cNvSpPr>
                <a:spLocks/>
              </p:cNvSpPr>
              <p:nvPr/>
            </p:nvSpPr>
            <p:spPr bwMode="auto">
              <a:xfrm>
                <a:off x="2526" y="3254"/>
                <a:ext cx="864" cy="213"/>
              </a:xfrm>
              <a:custGeom>
                <a:avLst/>
                <a:gdLst>
                  <a:gd name="T0" fmla="*/ 1 w 864"/>
                  <a:gd name="T1" fmla="*/ 212 h 213"/>
                  <a:gd name="T2" fmla="*/ 15 w 864"/>
                  <a:gd name="T3" fmla="*/ 212 h 213"/>
                  <a:gd name="T4" fmla="*/ 40 w 864"/>
                  <a:gd name="T5" fmla="*/ 210 h 213"/>
                  <a:gd name="T6" fmla="*/ 73 w 864"/>
                  <a:gd name="T7" fmla="*/ 206 h 213"/>
                  <a:gd name="T8" fmla="*/ 109 w 864"/>
                  <a:gd name="T9" fmla="*/ 203 h 213"/>
                  <a:gd name="T10" fmla="*/ 146 w 864"/>
                  <a:gd name="T11" fmla="*/ 199 h 213"/>
                  <a:gd name="T12" fmla="*/ 182 w 864"/>
                  <a:gd name="T13" fmla="*/ 196 h 213"/>
                  <a:gd name="T14" fmla="*/ 212 w 864"/>
                  <a:gd name="T15" fmla="*/ 193 h 213"/>
                  <a:gd name="T16" fmla="*/ 232 w 864"/>
                  <a:gd name="T17" fmla="*/ 190 h 213"/>
                  <a:gd name="T18" fmla="*/ 251 w 864"/>
                  <a:gd name="T19" fmla="*/ 187 h 213"/>
                  <a:gd name="T20" fmla="*/ 273 w 864"/>
                  <a:gd name="T21" fmla="*/ 183 h 213"/>
                  <a:gd name="T22" fmla="*/ 297 w 864"/>
                  <a:gd name="T23" fmla="*/ 177 h 213"/>
                  <a:gd name="T24" fmla="*/ 320 w 864"/>
                  <a:gd name="T25" fmla="*/ 172 h 213"/>
                  <a:gd name="T26" fmla="*/ 343 w 864"/>
                  <a:gd name="T27" fmla="*/ 166 h 213"/>
                  <a:gd name="T28" fmla="*/ 365 w 864"/>
                  <a:gd name="T29" fmla="*/ 161 h 213"/>
                  <a:gd name="T30" fmla="*/ 384 w 864"/>
                  <a:gd name="T31" fmla="*/ 157 h 213"/>
                  <a:gd name="T32" fmla="*/ 401 w 864"/>
                  <a:gd name="T33" fmla="*/ 152 h 213"/>
                  <a:gd name="T34" fmla="*/ 419 w 864"/>
                  <a:gd name="T35" fmla="*/ 147 h 213"/>
                  <a:gd name="T36" fmla="*/ 439 w 864"/>
                  <a:gd name="T37" fmla="*/ 141 h 213"/>
                  <a:gd name="T38" fmla="*/ 461 w 864"/>
                  <a:gd name="T39" fmla="*/ 134 h 213"/>
                  <a:gd name="T40" fmla="*/ 483 w 864"/>
                  <a:gd name="T41" fmla="*/ 128 h 213"/>
                  <a:gd name="T42" fmla="*/ 504 w 864"/>
                  <a:gd name="T43" fmla="*/ 121 h 213"/>
                  <a:gd name="T44" fmla="*/ 525 w 864"/>
                  <a:gd name="T45" fmla="*/ 116 h 213"/>
                  <a:gd name="T46" fmla="*/ 543 w 864"/>
                  <a:gd name="T47" fmla="*/ 110 h 213"/>
                  <a:gd name="T48" fmla="*/ 558 w 864"/>
                  <a:gd name="T49" fmla="*/ 105 h 213"/>
                  <a:gd name="T50" fmla="*/ 575 w 864"/>
                  <a:gd name="T51" fmla="*/ 101 h 213"/>
                  <a:gd name="T52" fmla="*/ 593 w 864"/>
                  <a:gd name="T53" fmla="*/ 95 h 213"/>
                  <a:gd name="T54" fmla="*/ 613 w 864"/>
                  <a:gd name="T55" fmla="*/ 88 h 213"/>
                  <a:gd name="T56" fmla="*/ 633 w 864"/>
                  <a:gd name="T57" fmla="*/ 82 h 213"/>
                  <a:gd name="T58" fmla="*/ 653 w 864"/>
                  <a:gd name="T59" fmla="*/ 75 h 213"/>
                  <a:gd name="T60" fmla="*/ 671 w 864"/>
                  <a:gd name="T61" fmla="*/ 70 h 213"/>
                  <a:gd name="T62" fmla="*/ 687 w 864"/>
                  <a:gd name="T63" fmla="*/ 65 h 213"/>
                  <a:gd name="T64" fmla="*/ 703 w 864"/>
                  <a:gd name="T65" fmla="*/ 58 h 213"/>
                  <a:gd name="T66" fmla="*/ 725 w 864"/>
                  <a:gd name="T67" fmla="*/ 51 h 213"/>
                  <a:gd name="T68" fmla="*/ 752 w 864"/>
                  <a:gd name="T69" fmla="*/ 41 h 213"/>
                  <a:gd name="T70" fmla="*/ 780 w 864"/>
                  <a:gd name="T71" fmla="*/ 31 h 213"/>
                  <a:gd name="T72" fmla="*/ 808 w 864"/>
                  <a:gd name="T73" fmla="*/ 22 h 213"/>
                  <a:gd name="T74" fmla="*/ 832 w 864"/>
                  <a:gd name="T75" fmla="*/ 13 h 213"/>
                  <a:gd name="T76" fmla="*/ 850 w 864"/>
                  <a:gd name="T77" fmla="*/ 5 h 213"/>
                  <a:gd name="T78" fmla="*/ 862 w 864"/>
                  <a:gd name="T79" fmla="*/ 1 h 21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64"/>
                  <a:gd name="T121" fmla="*/ 0 h 213"/>
                  <a:gd name="T122" fmla="*/ 864 w 864"/>
                  <a:gd name="T123" fmla="*/ 213 h 21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64" h="213">
                    <a:moveTo>
                      <a:pt x="0" y="212"/>
                    </a:moveTo>
                    <a:lnTo>
                      <a:pt x="1" y="212"/>
                    </a:lnTo>
                    <a:lnTo>
                      <a:pt x="6" y="212"/>
                    </a:lnTo>
                    <a:lnTo>
                      <a:pt x="15" y="212"/>
                    </a:lnTo>
                    <a:lnTo>
                      <a:pt x="27" y="211"/>
                    </a:lnTo>
                    <a:lnTo>
                      <a:pt x="40" y="210"/>
                    </a:lnTo>
                    <a:lnTo>
                      <a:pt x="55" y="208"/>
                    </a:lnTo>
                    <a:lnTo>
                      <a:pt x="73" y="206"/>
                    </a:lnTo>
                    <a:lnTo>
                      <a:pt x="91" y="205"/>
                    </a:lnTo>
                    <a:lnTo>
                      <a:pt x="109" y="203"/>
                    </a:lnTo>
                    <a:lnTo>
                      <a:pt x="128" y="201"/>
                    </a:lnTo>
                    <a:lnTo>
                      <a:pt x="146" y="199"/>
                    </a:lnTo>
                    <a:lnTo>
                      <a:pt x="165" y="198"/>
                    </a:lnTo>
                    <a:lnTo>
                      <a:pt x="182" y="196"/>
                    </a:lnTo>
                    <a:lnTo>
                      <a:pt x="198" y="194"/>
                    </a:lnTo>
                    <a:lnTo>
                      <a:pt x="212" y="193"/>
                    </a:lnTo>
                    <a:lnTo>
                      <a:pt x="225" y="191"/>
                    </a:lnTo>
                    <a:lnTo>
                      <a:pt x="232" y="190"/>
                    </a:lnTo>
                    <a:lnTo>
                      <a:pt x="241" y="188"/>
                    </a:lnTo>
                    <a:lnTo>
                      <a:pt x="251" y="187"/>
                    </a:lnTo>
                    <a:lnTo>
                      <a:pt x="263" y="184"/>
                    </a:lnTo>
                    <a:lnTo>
                      <a:pt x="273" y="183"/>
                    </a:lnTo>
                    <a:lnTo>
                      <a:pt x="285" y="179"/>
                    </a:lnTo>
                    <a:lnTo>
                      <a:pt x="297" y="177"/>
                    </a:lnTo>
                    <a:lnTo>
                      <a:pt x="309" y="174"/>
                    </a:lnTo>
                    <a:lnTo>
                      <a:pt x="320" y="172"/>
                    </a:lnTo>
                    <a:lnTo>
                      <a:pt x="332" y="169"/>
                    </a:lnTo>
                    <a:lnTo>
                      <a:pt x="343" y="166"/>
                    </a:lnTo>
                    <a:lnTo>
                      <a:pt x="355" y="163"/>
                    </a:lnTo>
                    <a:lnTo>
                      <a:pt x="365" y="161"/>
                    </a:lnTo>
                    <a:lnTo>
                      <a:pt x="375" y="158"/>
                    </a:lnTo>
                    <a:lnTo>
                      <a:pt x="384" y="157"/>
                    </a:lnTo>
                    <a:lnTo>
                      <a:pt x="393" y="153"/>
                    </a:lnTo>
                    <a:lnTo>
                      <a:pt x="401" y="152"/>
                    </a:lnTo>
                    <a:lnTo>
                      <a:pt x="409" y="149"/>
                    </a:lnTo>
                    <a:lnTo>
                      <a:pt x="419" y="147"/>
                    </a:lnTo>
                    <a:lnTo>
                      <a:pt x="429" y="144"/>
                    </a:lnTo>
                    <a:lnTo>
                      <a:pt x="439" y="141"/>
                    </a:lnTo>
                    <a:lnTo>
                      <a:pt x="450" y="138"/>
                    </a:lnTo>
                    <a:lnTo>
                      <a:pt x="461" y="134"/>
                    </a:lnTo>
                    <a:lnTo>
                      <a:pt x="472" y="131"/>
                    </a:lnTo>
                    <a:lnTo>
                      <a:pt x="483" y="128"/>
                    </a:lnTo>
                    <a:lnTo>
                      <a:pt x="494" y="125"/>
                    </a:lnTo>
                    <a:lnTo>
                      <a:pt x="504" y="121"/>
                    </a:lnTo>
                    <a:lnTo>
                      <a:pt x="515" y="118"/>
                    </a:lnTo>
                    <a:lnTo>
                      <a:pt x="525" y="116"/>
                    </a:lnTo>
                    <a:lnTo>
                      <a:pt x="535" y="113"/>
                    </a:lnTo>
                    <a:lnTo>
                      <a:pt x="543" y="110"/>
                    </a:lnTo>
                    <a:lnTo>
                      <a:pt x="552" y="107"/>
                    </a:lnTo>
                    <a:lnTo>
                      <a:pt x="558" y="105"/>
                    </a:lnTo>
                    <a:lnTo>
                      <a:pt x="566" y="103"/>
                    </a:lnTo>
                    <a:lnTo>
                      <a:pt x="575" y="101"/>
                    </a:lnTo>
                    <a:lnTo>
                      <a:pt x="584" y="97"/>
                    </a:lnTo>
                    <a:lnTo>
                      <a:pt x="593" y="95"/>
                    </a:lnTo>
                    <a:lnTo>
                      <a:pt x="603" y="91"/>
                    </a:lnTo>
                    <a:lnTo>
                      <a:pt x="613" y="88"/>
                    </a:lnTo>
                    <a:lnTo>
                      <a:pt x="623" y="85"/>
                    </a:lnTo>
                    <a:lnTo>
                      <a:pt x="633" y="82"/>
                    </a:lnTo>
                    <a:lnTo>
                      <a:pt x="643" y="78"/>
                    </a:lnTo>
                    <a:lnTo>
                      <a:pt x="653" y="75"/>
                    </a:lnTo>
                    <a:lnTo>
                      <a:pt x="663" y="72"/>
                    </a:lnTo>
                    <a:lnTo>
                      <a:pt x="671" y="70"/>
                    </a:lnTo>
                    <a:lnTo>
                      <a:pt x="680" y="67"/>
                    </a:lnTo>
                    <a:lnTo>
                      <a:pt x="687" y="65"/>
                    </a:lnTo>
                    <a:lnTo>
                      <a:pt x="695" y="61"/>
                    </a:lnTo>
                    <a:lnTo>
                      <a:pt x="703" y="58"/>
                    </a:lnTo>
                    <a:lnTo>
                      <a:pt x="714" y="55"/>
                    </a:lnTo>
                    <a:lnTo>
                      <a:pt x="725" y="51"/>
                    </a:lnTo>
                    <a:lnTo>
                      <a:pt x="738" y="46"/>
                    </a:lnTo>
                    <a:lnTo>
                      <a:pt x="752" y="41"/>
                    </a:lnTo>
                    <a:lnTo>
                      <a:pt x="766" y="36"/>
                    </a:lnTo>
                    <a:lnTo>
                      <a:pt x="780" y="31"/>
                    </a:lnTo>
                    <a:lnTo>
                      <a:pt x="795" y="26"/>
                    </a:lnTo>
                    <a:lnTo>
                      <a:pt x="808" y="22"/>
                    </a:lnTo>
                    <a:lnTo>
                      <a:pt x="820" y="17"/>
                    </a:lnTo>
                    <a:lnTo>
                      <a:pt x="832" y="13"/>
                    </a:lnTo>
                    <a:lnTo>
                      <a:pt x="842" y="8"/>
                    </a:lnTo>
                    <a:lnTo>
                      <a:pt x="850" y="5"/>
                    </a:lnTo>
                    <a:lnTo>
                      <a:pt x="857" y="3"/>
                    </a:lnTo>
                    <a:lnTo>
                      <a:pt x="862" y="1"/>
                    </a:lnTo>
                    <a:lnTo>
                      <a:pt x="863" y="0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99" name="Freeform 15"/>
              <p:cNvSpPr>
                <a:spLocks/>
              </p:cNvSpPr>
              <p:nvPr/>
            </p:nvSpPr>
            <p:spPr bwMode="auto">
              <a:xfrm>
                <a:off x="2521" y="3327"/>
                <a:ext cx="890" cy="217"/>
              </a:xfrm>
              <a:custGeom>
                <a:avLst/>
                <a:gdLst>
                  <a:gd name="T0" fmla="*/ 1 w 890"/>
                  <a:gd name="T1" fmla="*/ 216 h 217"/>
                  <a:gd name="T2" fmla="*/ 14 w 890"/>
                  <a:gd name="T3" fmla="*/ 216 h 217"/>
                  <a:gd name="T4" fmla="*/ 38 w 890"/>
                  <a:gd name="T5" fmla="*/ 215 h 217"/>
                  <a:gd name="T6" fmla="*/ 69 w 890"/>
                  <a:gd name="T7" fmla="*/ 211 h 217"/>
                  <a:gd name="T8" fmla="*/ 103 w 890"/>
                  <a:gd name="T9" fmla="*/ 208 h 217"/>
                  <a:gd name="T10" fmla="*/ 140 w 890"/>
                  <a:gd name="T11" fmla="*/ 205 h 217"/>
                  <a:gd name="T12" fmla="*/ 173 w 890"/>
                  <a:gd name="T13" fmla="*/ 201 h 217"/>
                  <a:gd name="T14" fmla="*/ 202 w 890"/>
                  <a:gd name="T15" fmla="*/ 198 h 217"/>
                  <a:gd name="T16" fmla="*/ 221 w 890"/>
                  <a:gd name="T17" fmla="*/ 195 h 217"/>
                  <a:gd name="T18" fmla="*/ 239 w 890"/>
                  <a:gd name="T19" fmla="*/ 192 h 217"/>
                  <a:gd name="T20" fmla="*/ 259 w 890"/>
                  <a:gd name="T21" fmla="*/ 188 h 217"/>
                  <a:gd name="T22" fmla="*/ 281 w 890"/>
                  <a:gd name="T23" fmla="*/ 183 h 217"/>
                  <a:gd name="T24" fmla="*/ 302 w 890"/>
                  <a:gd name="T25" fmla="*/ 178 h 217"/>
                  <a:gd name="T26" fmla="*/ 324 w 890"/>
                  <a:gd name="T27" fmla="*/ 174 h 217"/>
                  <a:gd name="T28" fmla="*/ 344 w 890"/>
                  <a:gd name="T29" fmla="*/ 169 h 217"/>
                  <a:gd name="T30" fmla="*/ 363 w 890"/>
                  <a:gd name="T31" fmla="*/ 164 h 217"/>
                  <a:gd name="T32" fmla="*/ 379 w 890"/>
                  <a:gd name="T33" fmla="*/ 160 h 217"/>
                  <a:gd name="T34" fmla="*/ 401 w 890"/>
                  <a:gd name="T35" fmla="*/ 156 h 217"/>
                  <a:gd name="T36" fmla="*/ 424 w 890"/>
                  <a:gd name="T37" fmla="*/ 150 h 217"/>
                  <a:gd name="T38" fmla="*/ 450 w 890"/>
                  <a:gd name="T39" fmla="*/ 143 h 217"/>
                  <a:gd name="T40" fmla="*/ 475 w 890"/>
                  <a:gd name="T41" fmla="*/ 137 h 217"/>
                  <a:gd name="T42" fmla="*/ 501 w 890"/>
                  <a:gd name="T43" fmla="*/ 130 h 217"/>
                  <a:gd name="T44" fmla="*/ 525 w 890"/>
                  <a:gd name="T45" fmla="*/ 125 h 217"/>
                  <a:gd name="T46" fmla="*/ 547 w 890"/>
                  <a:gd name="T47" fmla="*/ 119 h 217"/>
                  <a:gd name="T48" fmla="*/ 567 w 890"/>
                  <a:gd name="T49" fmla="*/ 113 h 217"/>
                  <a:gd name="T50" fmla="*/ 593 w 890"/>
                  <a:gd name="T51" fmla="*/ 106 h 217"/>
                  <a:gd name="T52" fmla="*/ 622 w 890"/>
                  <a:gd name="T53" fmla="*/ 97 h 217"/>
                  <a:gd name="T54" fmla="*/ 653 w 890"/>
                  <a:gd name="T55" fmla="*/ 87 h 217"/>
                  <a:gd name="T56" fmla="*/ 685 w 890"/>
                  <a:gd name="T57" fmla="*/ 77 h 217"/>
                  <a:gd name="T58" fmla="*/ 716 w 890"/>
                  <a:gd name="T59" fmla="*/ 67 h 217"/>
                  <a:gd name="T60" fmla="*/ 745 w 890"/>
                  <a:gd name="T61" fmla="*/ 58 h 217"/>
                  <a:gd name="T62" fmla="*/ 770 w 890"/>
                  <a:gd name="T63" fmla="*/ 50 h 217"/>
                  <a:gd name="T64" fmla="*/ 787 w 890"/>
                  <a:gd name="T65" fmla="*/ 43 h 217"/>
                  <a:gd name="T66" fmla="*/ 801 w 890"/>
                  <a:gd name="T67" fmla="*/ 37 h 217"/>
                  <a:gd name="T68" fmla="*/ 818 w 890"/>
                  <a:gd name="T69" fmla="*/ 31 h 217"/>
                  <a:gd name="T70" fmla="*/ 835 w 890"/>
                  <a:gd name="T71" fmla="*/ 24 h 217"/>
                  <a:gd name="T72" fmla="*/ 853 w 890"/>
                  <a:gd name="T73" fmla="*/ 16 h 217"/>
                  <a:gd name="T74" fmla="*/ 868 w 890"/>
                  <a:gd name="T75" fmla="*/ 9 h 217"/>
                  <a:gd name="T76" fmla="*/ 881 w 890"/>
                  <a:gd name="T77" fmla="*/ 4 h 217"/>
                  <a:gd name="T78" fmla="*/ 887 w 890"/>
                  <a:gd name="T79" fmla="*/ 1 h 21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90"/>
                  <a:gd name="T121" fmla="*/ 0 h 217"/>
                  <a:gd name="T122" fmla="*/ 890 w 890"/>
                  <a:gd name="T123" fmla="*/ 217 h 21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90" h="217">
                    <a:moveTo>
                      <a:pt x="0" y="216"/>
                    </a:moveTo>
                    <a:lnTo>
                      <a:pt x="1" y="216"/>
                    </a:lnTo>
                    <a:lnTo>
                      <a:pt x="6" y="216"/>
                    </a:lnTo>
                    <a:lnTo>
                      <a:pt x="14" y="216"/>
                    </a:lnTo>
                    <a:lnTo>
                      <a:pt x="25" y="215"/>
                    </a:lnTo>
                    <a:lnTo>
                      <a:pt x="38" y="215"/>
                    </a:lnTo>
                    <a:lnTo>
                      <a:pt x="53" y="213"/>
                    </a:lnTo>
                    <a:lnTo>
                      <a:pt x="69" y="211"/>
                    </a:lnTo>
                    <a:lnTo>
                      <a:pt x="87" y="210"/>
                    </a:lnTo>
                    <a:lnTo>
                      <a:pt x="103" y="208"/>
                    </a:lnTo>
                    <a:lnTo>
                      <a:pt x="122" y="206"/>
                    </a:lnTo>
                    <a:lnTo>
                      <a:pt x="140" y="205"/>
                    </a:lnTo>
                    <a:lnTo>
                      <a:pt x="157" y="203"/>
                    </a:lnTo>
                    <a:lnTo>
                      <a:pt x="173" y="201"/>
                    </a:lnTo>
                    <a:lnTo>
                      <a:pt x="189" y="200"/>
                    </a:lnTo>
                    <a:lnTo>
                      <a:pt x="202" y="198"/>
                    </a:lnTo>
                    <a:lnTo>
                      <a:pt x="214" y="196"/>
                    </a:lnTo>
                    <a:lnTo>
                      <a:pt x="221" y="195"/>
                    </a:lnTo>
                    <a:lnTo>
                      <a:pt x="230" y="193"/>
                    </a:lnTo>
                    <a:lnTo>
                      <a:pt x="239" y="192"/>
                    </a:lnTo>
                    <a:lnTo>
                      <a:pt x="249" y="190"/>
                    </a:lnTo>
                    <a:lnTo>
                      <a:pt x="259" y="188"/>
                    </a:lnTo>
                    <a:lnTo>
                      <a:pt x="270" y="185"/>
                    </a:lnTo>
                    <a:lnTo>
                      <a:pt x="281" y="183"/>
                    </a:lnTo>
                    <a:lnTo>
                      <a:pt x="292" y="180"/>
                    </a:lnTo>
                    <a:lnTo>
                      <a:pt x="302" y="178"/>
                    </a:lnTo>
                    <a:lnTo>
                      <a:pt x="314" y="176"/>
                    </a:lnTo>
                    <a:lnTo>
                      <a:pt x="324" y="174"/>
                    </a:lnTo>
                    <a:lnTo>
                      <a:pt x="335" y="171"/>
                    </a:lnTo>
                    <a:lnTo>
                      <a:pt x="344" y="169"/>
                    </a:lnTo>
                    <a:lnTo>
                      <a:pt x="354" y="166"/>
                    </a:lnTo>
                    <a:lnTo>
                      <a:pt x="363" y="164"/>
                    </a:lnTo>
                    <a:lnTo>
                      <a:pt x="371" y="162"/>
                    </a:lnTo>
                    <a:lnTo>
                      <a:pt x="379" y="160"/>
                    </a:lnTo>
                    <a:lnTo>
                      <a:pt x="389" y="158"/>
                    </a:lnTo>
                    <a:lnTo>
                      <a:pt x="401" y="156"/>
                    </a:lnTo>
                    <a:lnTo>
                      <a:pt x="412" y="153"/>
                    </a:lnTo>
                    <a:lnTo>
                      <a:pt x="424" y="150"/>
                    </a:lnTo>
                    <a:lnTo>
                      <a:pt x="437" y="147"/>
                    </a:lnTo>
                    <a:lnTo>
                      <a:pt x="450" y="143"/>
                    </a:lnTo>
                    <a:lnTo>
                      <a:pt x="464" y="140"/>
                    </a:lnTo>
                    <a:lnTo>
                      <a:pt x="475" y="137"/>
                    </a:lnTo>
                    <a:lnTo>
                      <a:pt x="489" y="134"/>
                    </a:lnTo>
                    <a:lnTo>
                      <a:pt x="501" y="130"/>
                    </a:lnTo>
                    <a:lnTo>
                      <a:pt x="514" y="127"/>
                    </a:lnTo>
                    <a:lnTo>
                      <a:pt x="525" y="125"/>
                    </a:lnTo>
                    <a:lnTo>
                      <a:pt x="537" y="122"/>
                    </a:lnTo>
                    <a:lnTo>
                      <a:pt x="547" y="119"/>
                    </a:lnTo>
                    <a:lnTo>
                      <a:pt x="557" y="116"/>
                    </a:lnTo>
                    <a:lnTo>
                      <a:pt x="567" y="113"/>
                    </a:lnTo>
                    <a:lnTo>
                      <a:pt x="580" y="110"/>
                    </a:lnTo>
                    <a:lnTo>
                      <a:pt x="593" y="106"/>
                    </a:lnTo>
                    <a:lnTo>
                      <a:pt x="608" y="101"/>
                    </a:lnTo>
                    <a:lnTo>
                      <a:pt x="622" y="97"/>
                    </a:lnTo>
                    <a:lnTo>
                      <a:pt x="638" y="92"/>
                    </a:lnTo>
                    <a:lnTo>
                      <a:pt x="653" y="87"/>
                    </a:lnTo>
                    <a:lnTo>
                      <a:pt x="670" y="82"/>
                    </a:lnTo>
                    <a:lnTo>
                      <a:pt x="685" y="77"/>
                    </a:lnTo>
                    <a:lnTo>
                      <a:pt x="701" y="72"/>
                    </a:lnTo>
                    <a:lnTo>
                      <a:pt x="716" y="67"/>
                    </a:lnTo>
                    <a:lnTo>
                      <a:pt x="731" y="62"/>
                    </a:lnTo>
                    <a:lnTo>
                      <a:pt x="745" y="58"/>
                    </a:lnTo>
                    <a:lnTo>
                      <a:pt x="758" y="53"/>
                    </a:lnTo>
                    <a:lnTo>
                      <a:pt x="770" y="50"/>
                    </a:lnTo>
                    <a:lnTo>
                      <a:pt x="782" y="45"/>
                    </a:lnTo>
                    <a:lnTo>
                      <a:pt x="787" y="43"/>
                    </a:lnTo>
                    <a:lnTo>
                      <a:pt x="794" y="41"/>
                    </a:lnTo>
                    <a:lnTo>
                      <a:pt x="801" y="37"/>
                    </a:lnTo>
                    <a:lnTo>
                      <a:pt x="810" y="34"/>
                    </a:lnTo>
                    <a:lnTo>
                      <a:pt x="818" y="31"/>
                    </a:lnTo>
                    <a:lnTo>
                      <a:pt x="827" y="27"/>
                    </a:lnTo>
                    <a:lnTo>
                      <a:pt x="835" y="24"/>
                    </a:lnTo>
                    <a:lnTo>
                      <a:pt x="846" y="19"/>
                    </a:lnTo>
                    <a:lnTo>
                      <a:pt x="853" y="16"/>
                    </a:lnTo>
                    <a:lnTo>
                      <a:pt x="862" y="12"/>
                    </a:lnTo>
                    <a:lnTo>
                      <a:pt x="868" y="9"/>
                    </a:lnTo>
                    <a:lnTo>
                      <a:pt x="876" y="6"/>
                    </a:lnTo>
                    <a:lnTo>
                      <a:pt x="881" y="4"/>
                    </a:lnTo>
                    <a:lnTo>
                      <a:pt x="885" y="2"/>
                    </a:lnTo>
                    <a:lnTo>
                      <a:pt x="887" y="1"/>
                    </a:lnTo>
                    <a:lnTo>
                      <a:pt x="889" y="0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100" name="Freeform 16"/>
              <p:cNvSpPr>
                <a:spLocks/>
              </p:cNvSpPr>
              <p:nvPr/>
            </p:nvSpPr>
            <p:spPr bwMode="auto">
              <a:xfrm>
                <a:off x="1226" y="3143"/>
                <a:ext cx="934" cy="448"/>
              </a:xfrm>
              <a:custGeom>
                <a:avLst/>
                <a:gdLst>
                  <a:gd name="T0" fmla="*/ 923 w 934"/>
                  <a:gd name="T1" fmla="*/ 212 h 448"/>
                  <a:gd name="T2" fmla="*/ 912 w 934"/>
                  <a:gd name="T3" fmla="*/ 234 h 448"/>
                  <a:gd name="T4" fmla="*/ 899 w 934"/>
                  <a:gd name="T5" fmla="*/ 265 h 448"/>
                  <a:gd name="T6" fmla="*/ 885 w 934"/>
                  <a:gd name="T7" fmla="*/ 303 h 448"/>
                  <a:gd name="T8" fmla="*/ 877 w 934"/>
                  <a:gd name="T9" fmla="*/ 336 h 448"/>
                  <a:gd name="T10" fmla="*/ 877 w 934"/>
                  <a:gd name="T11" fmla="*/ 357 h 448"/>
                  <a:gd name="T12" fmla="*/ 885 w 934"/>
                  <a:gd name="T13" fmla="*/ 370 h 448"/>
                  <a:gd name="T14" fmla="*/ 896 w 934"/>
                  <a:gd name="T15" fmla="*/ 385 h 448"/>
                  <a:gd name="T16" fmla="*/ 908 w 934"/>
                  <a:gd name="T17" fmla="*/ 400 h 448"/>
                  <a:gd name="T18" fmla="*/ 917 w 934"/>
                  <a:gd name="T19" fmla="*/ 413 h 448"/>
                  <a:gd name="T20" fmla="*/ 919 w 934"/>
                  <a:gd name="T21" fmla="*/ 422 h 448"/>
                  <a:gd name="T22" fmla="*/ 881 w 934"/>
                  <a:gd name="T23" fmla="*/ 444 h 448"/>
                  <a:gd name="T24" fmla="*/ 818 w 934"/>
                  <a:gd name="T25" fmla="*/ 446 h 448"/>
                  <a:gd name="T26" fmla="*/ 741 w 934"/>
                  <a:gd name="T27" fmla="*/ 436 h 448"/>
                  <a:gd name="T28" fmla="*/ 666 w 934"/>
                  <a:gd name="T29" fmla="*/ 419 h 448"/>
                  <a:gd name="T30" fmla="*/ 600 w 934"/>
                  <a:gd name="T31" fmla="*/ 405 h 448"/>
                  <a:gd name="T32" fmla="*/ 519 w 934"/>
                  <a:gd name="T33" fmla="*/ 390 h 448"/>
                  <a:gd name="T34" fmla="*/ 396 w 934"/>
                  <a:gd name="T35" fmla="*/ 371 h 448"/>
                  <a:gd name="T36" fmla="*/ 264 w 934"/>
                  <a:gd name="T37" fmla="*/ 344 h 448"/>
                  <a:gd name="T38" fmla="*/ 139 w 934"/>
                  <a:gd name="T39" fmla="*/ 307 h 448"/>
                  <a:gd name="T40" fmla="*/ 44 w 934"/>
                  <a:gd name="T41" fmla="*/ 253 h 448"/>
                  <a:gd name="T42" fmla="*/ 3 w 934"/>
                  <a:gd name="T43" fmla="*/ 197 h 448"/>
                  <a:gd name="T44" fmla="*/ 2 w 934"/>
                  <a:gd name="T45" fmla="*/ 160 h 448"/>
                  <a:gd name="T46" fmla="*/ 11 w 934"/>
                  <a:gd name="T47" fmla="*/ 117 h 448"/>
                  <a:gd name="T48" fmla="*/ 28 w 934"/>
                  <a:gd name="T49" fmla="*/ 73 h 448"/>
                  <a:gd name="T50" fmla="*/ 51 w 934"/>
                  <a:gd name="T51" fmla="*/ 36 h 448"/>
                  <a:gd name="T52" fmla="*/ 77 w 934"/>
                  <a:gd name="T53" fmla="*/ 12 h 448"/>
                  <a:gd name="T54" fmla="*/ 139 w 934"/>
                  <a:gd name="T55" fmla="*/ 0 h 448"/>
                  <a:gd name="T56" fmla="*/ 220 w 934"/>
                  <a:gd name="T57" fmla="*/ 13 h 448"/>
                  <a:gd name="T58" fmla="*/ 306 w 934"/>
                  <a:gd name="T59" fmla="*/ 41 h 448"/>
                  <a:gd name="T60" fmla="*/ 392 w 934"/>
                  <a:gd name="T61" fmla="*/ 72 h 448"/>
                  <a:gd name="T62" fmla="*/ 466 w 934"/>
                  <a:gd name="T63" fmla="*/ 98 h 448"/>
                  <a:gd name="T64" fmla="*/ 513 w 934"/>
                  <a:gd name="T65" fmla="*/ 108 h 448"/>
                  <a:gd name="T66" fmla="*/ 560 w 934"/>
                  <a:gd name="T67" fmla="*/ 117 h 448"/>
                  <a:gd name="T68" fmla="*/ 612 w 934"/>
                  <a:gd name="T69" fmla="*/ 128 h 448"/>
                  <a:gd name="T70" fmla="*/ 663 w 934"/>
                  <a:gd name="T71" fmla="*/ 138 h 448"/>
                  <a:gd name="T72" fmla="*/ 710 w 934"/>
                  <a:gd name="T73" fmla="*/ 147 h 448"/>
                  <a:gd name="T74" fmla="*/ 747 w 934"/>
                  <a:gd name="T75" fmla="*/ 154 h 448"/>
                  <a:gd name="T76" fmla="*/ 788 w 934"/>
                  <a:gd name="T77" fmla="*/ 159 h 448"/>
                  <a:gd name="T78" fmla="*/ 836 w 934"/>
                  <a:gd name="T79" fmla="*/ 166 h 448"/>
                  <a:gd name="T80" fmla="*/ 883 w 934"/>
                  <a:gd name="T81" fmla="*/ 172 h 448"/>
                  <a:gd name="T82" fmla="*/ 918 w 934"/>
                  <a:gd name="T83" fmla="*/ 177 h 448"/>
                  <a:gd name="T84" fmla="*/ 933 w 934"/>
                  <a:gd name="T85" fmla="*/ 178 h 44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34"/>
                  <a:gd name="T130" fmla="*/ 0 h 448"/>
                  <a:gd name="T131" fmla="*/ 934 w 934"/>
                  <a:gd name="T132" fmla="*/ 448 h 44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34" h="448">
                    <a:moveTo>
                      <a:pt x="925" y="206"/>
                    </a:moveTo>
                    <a:lnTo>
                      <a:pt x="924" y="208"/>
                    </a:lnTo>
                    <a:lnTo>
                      <a:pt x="923" y="212"/>
                    </a:lnTo>
                    <a:lnTo>
                      <a:pt x="920" y="217"/>
                    </a:lnTo>
                    <a:lnTo>
                      <a:pt x="917" y="225"/>
                    </a:lnTo>
                    <a:lnTo>
                      <a:pt x="912" y="234"/>
                    </a:lnTo>
                    <a:lnTo>
                      <a:pt x="908" y="244"/>
                    </a:lnTo>
                    <a:lnTo>
                      <a:pt x="903" y="255"/>
                    </a:lnTo>
                    <a:lnTo>
                      <a:pt x="899" y="265"/>
                    </a:lnTo>
                    <a:lnTo>
                      <a:pt x="894" y="279"/>
                    </a:lnTo>
                    <a:lnTo>
                      <a:pt x="889" y="290"/>
                    </a:lnTo>
                    <a:lnTo>
                      <a:pt x="885" y="303"/>
                    </a:lnTo>
                    <a:lnTo>
                      <a:pt x="882" y="314"/>
                    </a:lnTo>
                    <a:lnTo>
                      <a:pt x="879" y="326"/>
                    </a:lnTo>
                    <a:lnTo>
                      <a:pt x="877" y="336"/>
                    </a:lnTo>
                    <a:lnTo>
                      <a:pt x="876" y="345"/>
                    </a:lnTo>
                    <a:lnTo>
                      <a:pt x="877" y="352"/>
                    </a:lnTo>
                    <a:lnTo>
                      <a:pt x="877" y="357"/>
                    </a:lnTo>
                    <a:lnTo>
                      <a:pt x="879" y="361"/>
                    </a:lnTo>
                    <a:lnTo>
                      <a:pt x="881" y="366"/>
                    </a:lnTo>
                    <a:lnTo>
                      <a:pt x="885" y="370"/>
                    </a:lnTo>
                    <a:lnTo>
                      <a:pt x="888" y="375"/>
                    </a:lnTo>
                    <a:lnTo>
                      <a:pt x="892" y="380"/>
                    </a:lnTo>
                    <a:lnTo>
                      <a:pt x="896" y="385"/>
                    </a:lnTo>
                    <a:lnTo>
                      <a:pt x="901" y="390"/>
                    </a:lnTo>
                    <a:lnTo>
                      <a:pt x="904" y="395"/>
                    </a:lnTo>
                    <a:lnTo>
                      <a:pt x="908" y="400"/>
                    </a:lnTo>
                    <a:lnTo>
                      <a:pt x="912" y="405"/>
                    </a:lnTo>
                    <a:lnTo>
                      <a:pt x="915" y="408"/>
                    </a:lnTo>
                    <a:lnTo>
                      <a:pt x="917" y="413"/>
                    </a:lnTo>
                    <a:lnTo>
                      <a:pt x="918" y="416"/>
                    </a:lnTo>
                    <a:lnTo>
                      <a:pt x="919" y="419"/>
                    </a:lnTo>
                    <a:lnTo>
                      <a:pt x="919" y="422"/>
                    </a:lnTo>
                    <a:lnTo>
                      <a:pt x="909" y="432"/>
                    </a:lnTo>
                    <a:lnTo>
                      <a:pt x="897" y="438"/>
                    </a:lnTo>
                    <a:lnTo>
                      <a:pt x="881" y="444"/>
                    </a:lnTo>
                    <a:lnTo>
                      <a:pt x="862" y="446"/>
                    </a:lnTo>
                    <a:lnTo>
                      <a:pt x="841" y="447"/>
                    </a:lnTo>
                    <a:lnTo>
                      <a:pt x="818" y="446"/>
                    </a:lnTo>
                    <a:lnTo>
                      <a:pt x="794" y="444"/>
                    </a:lnTo>
                    <a:lnTo>
                      <a:pt x="768" y="440"/>
                    </a:lnTo>
                    <a:lnTo>
                      <a:pt x="741" y="436"/>
                    </a:lnTo>
                    <a:lnTo>
                      <a:pt x="716" y="431"/>
                    </a:lnTo>
                    <a:lnTo>
                      <a:pt x="690" y="426"/>
                    </a:lnTo>
                    <a:lnTo>
                      <a:pt x="666" y="419"/>
                    </a:lnTo>
                    <a:lnTo>
                      <a:pt x="642" y="414"/>
                    </a:lnTo>
                    <a:lnTo>
                      <a:pt x="620" y="409"/>
                    </a:lnTo>
                    <a:lnTo>
                      <a:pt x="600" y="405"/>
                    </a:lnTo>
                    <a:lnTo>
                      <a:pt x="585" y="401"/>
                    </a:lnTo>
                    <a:lnTo>
                      <a:pt x="554" y="396"/>
                    </a:lnTo>
                    <a:lnTo>
                      <a:pt x="519" y="390"/>
                    </a:lnTo>
                    <a:lnTo>
                      <a:pt x="480" y="384"/>
                    </a:lnTo>
                    <a:lnTo>
                      <a:pt x="440" y="377"/>
                    </a:lnTo>
                    <a:lnTo>
                      <a:pt x="396" y="371"/>
                    </a:lnTo>
                    <a:lnTo>
                      <a:pt x="353" y="363"/>
                    </a:lnTo>
                    <a:lnTo>
                      <a:pt x="308" y="355"/>
                    </a:lnTo>
                    <a:lnTo>
                      <a:pt x="264" y="344"/>
                    </a:lnTo>
                    <a:lnTo>
                      <a:pt x="220" y="333"/>
                    </a:lnTo>
                    <a:lnTo>
                      <a:pt x="178" y="321"/>
                    </a:lnTo>
                    <a:lnTo>
                      <a:pt x="139" y="307"/>
                    </a:lnTo>
                    <a:lnTo>
                      <a:pt x="103" y="290"/>
                    </a:lnTo>
                    <a:lnTo>
                      <a:pt x="71" y="273"/>
                    </a:lnTo>
                    <a:lnTo>
                      <a:pt x="44" y="253"/>
                    </a:lnTo>
                    <a:lnTo>
                      <a:pt x="22" y="231"/>
                    </a:lnTo>
                    <a:lnTo>
                      <a:pt x="7" y="206"/>
                    </a:lnTo>
                    <a:lnTo>
                      <a:pt x="3" y="197"/>
                    </a:lnTo>
                    <a:lnTo>
                      <a:pt x="1" y="187"/>
                    </a:lnTo>
                    <a:lnTo>
                      <a:pt x="0" y="174"/>
                    </a:lnTo>
                    <a:lnTo>
                      <a:pt x="2" y="160"/>
                    </a:lnTo>
                    <a:lnTo>
                      <a:pt x="3" y="147"/>
                    </a:lnTo>
                    <a:lnTo>
                      <a:pt x="7" y="132"/>
                    </a:lnTo>
                    <a:lnTo>
                      <a:pt x="11" y="117"/>
                    </a:lnTo>
                    <a:lnTo>
                      <a:pt x="17" y="101"/>
                    </a:lnTo>
                    <a:lnTo>
                      <a:pt x="22" y="88"/>
                    </a:lnTo>
                    <a:lnTo>
                      <a:pt x="28" y="73"/>
                    </a:lnTo>
                    <a:lnTo>
                      <a:pt x="35" y="60"/>
                    </a:lnTo>
                    <a:lnTo>
                      <a:pt x="43" y="47"/>
                    </a:lnTo>
                    <a:lnTo>
                      <a:pt x="51" y="36"/>
                    </a:lnTo>
                    <a:lnTo>
                      <a:pt x="59" y="26"/>
                    </a:lnTo>
                    <a:lnTo>
                      <a:pt x="68" y="18"/>
                    </a:lnTo>
                    <a:lnTo>
                      <a:pt x="77" y="12"/>
                    </a:lnTo>
                    <a:lnTo>
                      <a:pt x="94" y="5"/>
                    </a:lnTo>
                    <a:lnTo>
                      <a:pt x="116" y="1"/>
                    </a:lnTo>
                    <a:lnTo>
                      <a:pt x="139" y="0"/>
                    </a:lnTo>
                    <a:lnTo>
                      <a:pt x="165" y="2"/>
                    </a:lnTo>
                    <a:lnTo>
                      <a:pt x="191" y="7"/>
                    </a:lnTo>
                    <a:lnTo>
                      <a:pt x="220" y="13"/>
                    </a:lnTo>
                    <a:lnTo>
                      <a:pt x="248" y="22"/>
                    </a:lnTo>
                    <a:lnTo>
                      <a:pt x="278" y="30"/>
                    </a:lnTo>
                    <a:lnTo>
                      <a:pt x="306" y="41"/>
                    </a:lnTo>
                    <a:lnTo>
                      <a:pt x="336" y="51"/>
                    </a:lnTo>
                    <a:lnTo>
                      <a:pt x="364" y="62"/>
                    </a:lnTo>
                    <a:lnTo>
                      <a:pt x="392" y="72"/>
                    </a:lnTo>
                    <a:lnTo>
                      <a:pt x="418" y="82"/>
                    </a:lnTo>
                    <a:lnTo>
                      <a:pt x="443" y="91"/>
                    </a:lnTo>
                    <a:lnTo>
                      <a:pt x="466" y="98"/>
                    </a:lnTo>
                    <a:lnTo>
                      <a:pt x="488" y="102"/>
                    </a:lnTo>
                    <a:lnTo>
                      <a:pt x="499" y="105"/>
                    </a:lnTo>
                    <a:lnTo>
                      <a:pt x="513" y="108"/>
                    </a:lnTo>
                    <a:lnTo>
                      <a:pt x="527" y="111"/>
                    </a:lnTo>
                    <a:lnTo>
                      <a:pt x="544" y="114"/>
                    </a:lnTo>
                    <a:lnTo>
                      <a:pt x="560" y="117"/>
                    </a:lnTo>
                    <a:lnTo>
                      <a:pt x="577" y="121"/>
                    </a:lnTo>
                    <a:lnTo>
                      <a:pt x="594" y="124"/>
                    </a:lnTo>
                    <a:lnTo>
                      <a:pt x="612" y="128"/>
                    </a:lnTo>
                    <a:lnTo>
                      <a:pt x="629" y="131"/>
                    </a:lnTo>
                    <a:lnTo>
                      <a:pt x="647" y="135"/>
                    </a:lnTo>
                    <a:lnTo>
                      <a:pt x="663" y="138"/>
                    </a:lnTo>
                    <a:lnTo>
                      <a:pt x="680" y="142"/>
                    </a:lnTo>
                    <a:lnTo>
                      <a:pt x="695" y="145"/>
                    </a:lnTo>
                    <a:lnTo>
                      <a:pt x="710" y="147"/>
                    </a:lnTo>
                    <a:lnTo>
                      <a:pt x="724" y="149"/>
                    </a:lnTo>
                    <a:lnTo>
                      <a:pt x="738" y="151"/>
                    </a:lnTo>
                    <a:lnTo>
                      <a:pt x="747" y="154"/>
                    </a:lnTo>
                    <a:lnTo>
                      <a:pt x="759" y="155"/>
                    </a:lnTo>
                    <a:lnTo>
                      <a:pt x="772" y="157"/>
                    </a:lnTo>
                    <a:lnTo>
                      <a:pt x="788" y="159"/>
                    </a:lnTo>
                    <a:lnTo>
                      <a:pt x="803" y="162"/>
                    </a:lnTo>
                    <a:lnTo>
                      <a:pt x="820" y="164"/>
                    </a:lnTo>
                    <a:lnTo>
                      <a:pt x="836" y="166"/>
                    </a:lnTo>
                    <a:lnTo>
                      <a:pt x="853" y="168"/>
                    </a:lnTo>
                    <a:lnTo>
                      <a:pt x="868" y="171"/>
                    </a:lnTo>
                    <a:lnTo>
                      <a:pt x="883" y="172"/>
                    </a:lnTo>
                    <a:lnTo>
                      <a:pt x="897" y="174"/>
                    </a:lnTo>
                    <a:lnTo>
                      <a:pt x="909" y="176"/>
                    </a:lnTo>
                    <a:lnTo>
                      <a:pt x="918" y="177"/>
                    </a:lnTo>
                    <a:lnTo>
                      <a:pt x="925" y="178"/>
                    </a:lnTo>
                    <a:lnTo>
                      <a:pt x="931" y="178"/>
                    </a:lnTo>
                    <a:lnTo>
                      <a:pt x="933" y="178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101" name="Line 17"/>
              <p:cNvSpPr>
                <a:spLocks noChangeShapeType="1"/>
              </p:cNvSpPr>
              <p:nvPr/>
            </p:nvSpPr>
            <p:spPr bwMode="auto">
              <a:xfrm flipV="1">
                <a:off x="2154" y="3323"/>
                <a:ext cx="6" cy="25"/>
              </a:xfrm>
              <a:prstGeom prst="line">
                <a:avLst/>
              </a:pr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102" name="Freeform 18"/>
              <p:cNvSpPr>
                <a:spLocks/>
              </p:cNvSpPr>
              <p:nvPr/>
            </p:nvSpPr>
            <p:spPr bwMode="auto">
              <a:xfrm>
                <a:off x="1290" y="3166"/>
                <a:ext cx="850" cy="212"/>
              </a:xfrm>
              <a:custGeom>
                <a:avLst/>
                <a:gdLst>
                  <a:gd name="T0" fmla="*/ 848 w 850"/>
                  <a:gd name="T1" fmla="*/ 211 h 212"/>
                  <a:gd name="T2" fmla="*/ 848 w 850"/>
                  <a:gd name="T3" fmla="*/ 211 h 212"/>
                  <a:gd name="T4" fmla="*/ 848 w 850"/>
                  <a:gd name="T5" fmla="*/ 211 h 212"/>
                  <a:gd name="T6" fmla="*/ 848 w 850"/>
                  <a:gd name="T7" fmla="*/ 211 h 212"/>
                  <a:gd name="T8" fmla="*/ 848 w 850"/>
                  <a:gd name="T9" fmla="*/ 211 h 212"/>
                  <a:gd name="T10" fmla="*/ 848 w 850"/>
                  <a:gd name="T11" fmla="*/ 211 h 212"/>
                  <a:gd name="T12" fmla="*/ 848 w 850"/>
                  <a:gd name="T13" fmla="*/ 211 h 212"/>
                  <a:gd name="T14" fmla="*/ 848 w 850"/>
                  <a:gd name="T15" fmla="*/ 211 h 212"/>
                  <a:gd name="T16" fmla="*/ 834 w 850"/>
                  <a:gd name="T17" fmla="*/ 211 h 212"/>
                  <a:gd name="T18" fmla="*/ 804 w 850"/>
                  <a:gd name="T19" fmla="*/ 208 h 212"/>
                  <a:gd name="T20" fmla="*/ 770 w 850"/>
                  <a:gd name="T21" fmla="*/ 205 h 212"/>
                  <a:gd name="T22" fmla="*/ 735 w 850"/>
                  <a:gd name="T23" fmla="*/ 201 h 212"/>
                  <a:gd name="T24" fmla="*/ 700 w 850"/>
                  <a:gd name="T25" fmla="*/ 196 h 212"/>
                  <a:gd name="T26" fmla="*/ 665 w 850"/>
                  <a:gd name="T27" fmla="*/ 192 h 212"/>
                  <a:gd name="T28" fmla="*/ 632 w 850"/>
                  <a:gd name="T29" fmla="*/ 187 h 212"/>
                  <a:gd name="T30" fmla="*/ 603 w 850"/>
                  <a:gd name="T31" fmla="*/ 182 h 212"/>
                  <a:gd name="T32" fmla="*/ 580 w 850"/>
                  <a:gd name="T33" fmla="*/ 177 h 212"/>
                  <a:gd name="T34" fmla="*/ 555 w 850"/>
                  <a:gd name="T35" fmla="*/ 174 h 212"/>
                  <a:gd name="T36" fmla="*/ 526 w 850"/>
                  <a:gd name="T37" fmla="*/ 168 h 212"/>
                  <a:gd name="T38" fmla="*/ 497 w 850"/>
                  <a:gd name="T39" fmla="*/ 161 h 212"/>
                  <a:gd name="T40" fmla="*/ 467 w 850"/>
                  <a:gd name="T41" fmla="*/ 155 h 212"/>
                  <a:gd name="T42" fmla="*/ 437 w 850"/>
                  <a:gd name="T43" fmla="*/ 149 h 212"/>
                  <a:gd name="T44" fmla="*/ 409 w 850"/>
                  <a:gd name="T45" fmla="*/ 143 h 212"/>
                  <a:gd name="T46" fmla="*/ 384 w 850"/>
                  <a:gd name="T47" fmla="*/ 136 h 212"/>
                  <a:gd name="T48" fmla="*/ 364 w 850"/>
                  <a:gd name="T49" fmla="*/ 131 h 212"/>
                  <a:gd name="T50" fmla="*/ 342 w 850"/>
                  <a:gd name="T51" fmla="*/ 125 h 212"/>
                  <a:gd name="T52" fmla="*/ 317 w 850"/>
                  <a:gd name="T53" fmla="*/ 117 h 212"/>
                  <a:gd name="T54" fmla="*/ 291 w 850"/>
                  <a:gd name="T55" fmla="*/ 109 h 212"/>
                  <a:gd name="T56" fmla="*/ 264 w 850"/>
                  <a:gd name="T57" fmla="*/ 101 h 212"/>
                  <a:gd name="T58" fmla="*/ 238 w 850"/>
                  <a:gd name="T59" fmla="*/ 92 h 212"/>
                  <a:gd name="T60" fmla="*/ 213 w 850"/>
                  <a:gd name="T61" fmla="*/ 83 h 212"/>
                  <a:gd name="T62" fmla="*/ 192 w 850"/>
                  <a:gd name="T63" fmla="*/ 76 h 212"/>
                  <a:gd name="T64" fmla="*/ 172 w 850"/>
                  <a:gd name="T65" fmla="*/ 69 h 212"/>
                  <a:gd name="T66" fmla="*/ 148 w 850"/>
                  <a:gd name="T67" fmla="*/ 60 h 212"/>
                  <a:gd name="T68" fmla="*/ 119 w 850"/>
                  <a:gd name="T69" fmla="*/ 49 h 212"/>
                  <a:gd name="T70" fmla="*/ 89 w 850"/>
                  <a:gd name="T71" fmla="*/ 37 h 212"/>
                  <a:gd name="T72" fmla="*/ 59 w 850"/>
                  <a:gd name="T73" fmla="*/ 25 h 212"/>
                  <a:gd name="T74" fmla="*/ 33 w 850"/>
                  <a:gd name="T75" fmla="*/ 14 h 212"/>
                  <a:gd name="T76" fmla="*/ 13 w 850"/>
                  <a:gd name="T77" fmla="*/ 6 h 212"/>
                  <a:gd name="T78" fmla="*/ 1 w 850"/>
                  <a:gd name="T79" fmla="*/ 1 h 21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50"/>
                  <a:gd name="T121" fmla="*/ 0 h 212"/>
                  <a:gd name="T122" fmla="*/ 850 w 850"/>
                  <a:gd name="T123" fmla="*/ 212 h 21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50" h="212">
                    <a:moveTo>
                      <a:pt x="849" y="211"/>
                    </a:moveTo>
                    <a:lnTo>
                      <a:pt x="848" y="211"/>
                    </a:lnTo>
                    <a:lnTo>
                      <a:pt x="834" y="211"/>
                    </a:lnTo>
                    <a:lnTo>
                      <a:pt x="820" y="210"/>
                    </a:lnTo>
                    <a:lnTo>
                      <a:pt x="804" y="208"/>
                    </a:lnTo>
                    <a:lnTo>
                      <a:pt x="788" y="207"/>
                    </a:lnTo>
                    <a:lnTo>
                      <a:pt x="770" y="205"/>
                    </a:lnTo>
                    <a:lnTo>
                      <a:pt x="754" y="203"/>
                    </a:lnTo>
                    <a:lnTo>
                      <a:pt x="735" y="201"/>
                    </a:lnTo>
                    <a:lnTo>
                      <a:pt x="718" y="198"/>
                    </a:lnTo>
                    <a:lnTo>
                      <a:pt x="700" y="196"/>
                    </a:lnTo>
                    <a:lnTo>
                      <a:pt x="682" y="193"/>
                    </a:lnTo>
                    <a:lnTo>
                      <a:pt x="665" y="192"/>
                    </a:lnTo>
                    <a:lnTo>
                      <a:pt x="648" y="188"/>
                    </a:lnTo>
                    <a:lnTo>
                      <a:pt x="632" y="187"/>
                    </a:lnTo>
                    <a:lnTo>
                      <a:pt x="617" y="184"/>
                    </a:lnTo>
                    <a:lnTo>
                      <a:pt x="603" y="182"/>
                    </a:lnTo>
                    <a:lnTo>
                      <a:pt x="592" y="179"/>
                    </a:lnTo>
                    <a:lnTo>
                      <a:pt x="580" y="177"/>
                    </a:lnTo>
                    <a:lnTo>
                      <a:pt x="568" y="175"/>
                    </a:lnTo>
                    <a:lnTo>
                      <a:pt x="555" y="174"/>
                    </a:lnTo>
                    <a:lnTo>
                      <a:pt x="541" y="170"/>
                    </a:lnTo>
                    <a:lnTo>
                      <a:pt x="526" y="168"/>
                    </a:lnTo>
                    <a:lnTo>
                      <a:pt x="512" y="165"/>
                    </a:lnTo>
                    <a:lnTo>
                      <a:pt x="497" y="161"/>
                    </a:lnTo>
                    <a:lnTo>
                      <a:pt x="482" y="158"/>
                    </a:lnTo>
                    <a:lnTo>
                      <a:pt x="467" y="155"/>
                    </a:lnTo>
                    <a:lnTo>
                      <a:pt x="452" y="152"/>
                    </a:lnTo>
                    <a:lnTo>
                      <a:pt x="437" y="149"/>
                    </a:lnTo>
                    <a:lnTo>
                      <a:pt x="423" y="145"/>
                    </a:lnTo>
                    <a:lnTo>
                      <a:pt x="409" y="143"/>
                    </a:lnTo>
                    <a:lnTo>
                      <a:pt x="396" y="139"/>
                    </a:lnTo>
                    <a:lnTo>
                      <a:pt x="384" y="136"/>
                    </a:lnTo>
                    <a:lnTo>
                      <a:pt x="375" y="133"/>
                    </a:lnTo>
                    <a:lnTo>
                      <a:pt x="364" y="131"/>
                    </a:lnTo>
                    <a:lnTo>
                      <a:pt x="354" y="128"/>
                    </a:lnTo>
                    <a:lnTo>
                      <a:pt x="342" y="125"/>
                    </a:lnTo>
                    <a:lnTo>
                      <a:pt x="330" y="121"/>
                    </a:lnTo>
                    <a:lnTo>
                      <a:pt x="317" y="117"/>
                    </a:lnTo>
                    <a:lnTo>
                      <a:pt x="304" y="113"/>
                    </a:lnTo>
                    <a:lnTo>
                      <a:pt x="291" y="109"/>
                    </a:lnTo>
                    <a:lnTo>
                      <a:pt x="278" y="104"/>
                    </a:lnTo>
                    <a:lnTo>
                      <a:pt x="264" y="101"/>
                    </a:lnTo>
                    <a:lnTo>
                      <a:pt x="251" y="96"/>
                    </a:lnTo>
                    <a:lnTo>
                      <a:pt x="238" y="92"/>
                    </a:lnTo>
                    <a:lnTo>
                      <a:pt x="225" y="87"/>
                    </a:lnTo>
                    <a:lnTo>
                      <a:pt x="213" y="83"/>
                    </a:lnTo>
                    <a:lnTo>
                      <a:pt x="202" y="79"/>
                    </a:lnTo>
                    <a:lnTo>
                      <a:pt x="192" y="76"/>
                    </a:lnTo>
                    <a:lnTo>
                      <a:pt x="183" y="72"/>
                    </a:lnTo>
                    <a:lnTo>
                      <a:pt x="172" y="69"/>
                    </a:lnTo>
                    <a:lnTo>
                      <a:pt x="161" y="65"/>
                    </a:lnTo>
                    <a:lnTo>
                      <a:pt x="148" y="60"/>
                    </a:lnTo>
                    <a:lnTo>
                      <a:pt x="134" y="54"/>
                    </a:lnTo>
                    <a:lnTo>
                      <a:pt x="119" y="49"/>
                    </a:lnTo>
                    <a:lnTo>
                      <a:pt x="104" y="42"/>
                    </a:lnTo>
                    <a:lnTo>
                      <a:pt x="89" y="37"/>
                    </a:lnTo>
                    <a:lnTo>
                      <a:pt x="74" y="30"/>
                    </a:lnTo>
                    <a:lnTo>
                      <a:pt x="59" y="25"/>
                    </a:lnTo>
                    <a:lnTo>
                      <a:pt x="45" y="19"/>
                    </a:lnTo>
                    <a:lnTo>
                      <a:pt x="33" y="14"/>
                    </a:lnTo>
                    <a:lnTo>
                      <a:pt x="22" y="9"/>
                    </a:lnTo>
                    <a:lnTo>
                      <a:pt x="13" y="6"/>
                    </a:lnTo>
                    <a:lnTo>
                      <a:pt x="6" y="3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103" name="Freeform 19"/>
              <p:cNvSpPr>
                <a:spLocks/>
              </p:cNvSpPr>
              <p:nvPr/>
            </p:nvSpPr>
            <p:spPr bwMode="auto">
              <a:xfrm>
                <a:off x="1249" y="3232"/>
                <a:ext cx="866" cy="214"/>
              </a:xfrm>
              <a:custGeom>
                <a:avLst/>
                <a:gdLst>
                  <a:gd name="T0" fmla="*/ 862 w 866"/>
                  <a:gd name="T1" fmla="*/ 213 h 214"/>
                  <a:gd name="T2" fmla="*/ 847 w 866"/>
                  <a:gd name="T3" fmla="*/ 213 h 214"/>
                  <a:gd name="T4" fmla="*/ 822 w 866"/>
                  <a:gd name="T5" fmla="*/ 210 h 214"/>
                  <a:gd name="T6" fmla="*/ 789 w 866"/>
                  <a:gd name="T7" fmla="*/ 207 h 214"/>
                  <a:gd name="T8" fmla="*/ 752 w 866"/>
                  <a:gd name="T9" fmla="*/ 204 h 214"/>
                  <a:gd name="T10" fmla="*/ 715 w 866"/>
                  <a:gd name="T11" fmla="*/ 200 h 214"/>
                  <a:gd name="T12" fmla="*/ 679 w 866"/>
                  <a:gd name="T13" fmla="*/ 197 h 214"/>
                  <a:gd name="T14" fmla="*/ 650 w 866"/>
                  <a:gd name="T15" fmla="*/ 194 h 214"/>
                  <a:gd name="T16" fmla="*/ 630 w 866"/>
                  <a:gd name="T17" fmla="*/ 191 h 214"/>
                  <a:gd name="T18" fmla="*/ 610 w 866"/>
                  <a:gd name="T19" fmla="*/ 187 h 214"/>
                  <a:gd name="T20" fmla="*/ 589 w 866"/>
                  <a:gd name="T21" fmla="*/ 184 h 214"/>
                  <a:gd name="T22" fmla="*/ 566 w 866"/>
                  <a:gd name="T23" fmla="*/ 178 h 214"/>
                  <a:gd name="T24" fmla="*/ 542 w 866"/>
                  <a:gd name="T25" fmla="*/ 173 h 214"/>
                  <a:gd name="T26" fmla="*/ 518 w 866"/>
                  <a:gd name="T27" fmla="*/ 167 h 214"/>
                  <a:gd name="T28" fmla="*/ 497 w 866"/>
                  <a:gd name="T29" fmla="*/ 162 h 214"/>
                  <a:gd name="T30" fmla="*/ 479 w 866"/>
                  <a:gd name="T31" fmla="*/ 157 h 214"/>
                  <a:gd name="T32" fmla="*/ 462 w 866"/>
                  <a:gd name="T33" fmla="*/ 152 h 214"/>
                  <a:gd name="T34" fmla="*/ 443 w 866"/>
                  <a:gd name="T35" fmla="*/ 148 h 214"/>
                  <a:gd name="T36" fmla="*/ 423 w 866"/>
                  <a:gd name="T37" fmla="*/ 142 h 214"/>
                  <a:gd name="T38" fmla="*/ 401 w 866"/>
                  <a:gd name="T39" fmla="*/ 135 h 214"/>
                  <a:gd name="T40" fmla="*/ 379 w 866"/>
                  <a:gd name="T41" fmla="*/ 129 h 214"/>
                  <a:gd name="T42" fmla="*/ 357 w 866"/>
                  <a:gd name="T43" fmla="*/ 122 h 214"/>
                  <a:gd name="T44" fmla="*/ 337 w 866"/>
                  <a:gd name="T45" fmla="*/ 117 h 214"/>
                  <a:gd name="T46" fmla="*/ 319 w 866"/>
                  <a:gd name="T47" fmla="*/ 111 h 214"/>
                  <a:gd name="T48" fmla="*/ 304 w 866"/>
                  <a:gd name="T49" fmla="*/ 106 h 214"/>
                  <a:gd name="T50" fmla="*/ 287 w 866"/>
                  <a:gd name="T51" fmla="*/ 102 h 214"/>
                  <a:gd name="T52" fmla="*/ 269 w 866"/>
                  <a:gd name="T53" fmla="*/ 95 h 214"/>
                  <a:gd name="T54" fmla="*/ 250 w 866"/>
                  <a:gd name="T55" fmla="*/ 89 h 214"/>
                  <a:gd name="T56" fmla="*/ 230 w 866"/>
                  <a:gd name="T57" fmla="*/ 83 h 214"/>
                  <a:gd name="T58" fmla="*/ 210 w 866"/>
                  <a:gd name="T59" fmla="*/ 76 h 214"/>
                  <a:gd name="T60" fmla="*/ 192 w 866"/>
                  <a:gd name="T61" fmla="*/ 71 h 214"/>
                  <a:gd name="T62" fmla="*/ 175 w 866"/>
                  <a:gd name="T63" fmla="*/ 65 h 214"/>
                  <a:gd name="T64" fmla="*/ 160 w 866"/>
                  <a:gd name="T65" fmla="*/ 59 h 214"/>
                  <a:gd name="T66" fmla="*/ 137 w 866"/>
                  <a:gd name="T67" fmla="*/ 52 h 214"/>
                  <a:gd name="T68" fmla="*/ 110 w 866"/>
                  <a:gd name="T69" fmla="*/ 42 h 214"/>
                  <a:gd name="T70" fmla="*/ 82 w 866"/>
                  <a:gd name="T71" fmla="*/ 32 h 214"/>
                  <a:gd name="T72" fmla="*/ 55 w 866"/>
                  <a:gd name="T73" fmla="*/ 22 h 214"/>
                  <a:gd name="T74" fmla="*/ 30 w 866"/>
                  <a:gd name="T75" fmla="*/ 13 h 214"/>
                  <a:gd name="T76" fmla="*/ 12 w 866"/>
                  <a:gd name="T77" fmla="*/ 6 h 214"/>
                  <a:gd name="T78" fmla="*/ 1 w 866"/>
                  <a:gd name="T79" fmla="*/ 2 h 21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66"/>
                  <a:gd name="T121" fmla="*/ 0 h 214"/>
                  <a:gd name="T122" fmla="*/ 866 w 866"/>
                  <a:gd name="T123" fmla="*/ 214 h 214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66" h="214">
                    <a:moveTo>
                      <a:pt x="865" y="213"/>
                    </a:moveTo>
                    <a:lnTo>
                      <a:pt x="862" y="213"/>
                    </a:lnTo>
                    <a:lnTo>
                      <a:pt x="857" y="213"/>
                    </a:lnTo>
                    <a:lnTo>
                      <a:pt x="847" y="213"/>
                    </a:lnTo>
                    <a:lnTo>
                      <a:pt x="836" y="211"/>
                    </a:lnTo>
                    <a:lnTo>
                      <a:pt x="822" y="210"/>
                    </a:lnTo>
                    <a:lnTo>
                      <a:pt x="806" y="209"/>
                    </a:lnTo>
                    <a:lnTo>
                      <a:pt x="789" y="207"/>
                    </a:lnTo>
                    <a:lnTo>
                      <a:pt x="772" y="205"/>
                    </a:lnTo>
                    <a:lnTo>
                      <a:pt x="752" y="204"/>
                    </a:lnTo>
                    <a:lnTo>
                      <a:pt x="734" y="202"/>
                    </a:lnTo>
                    <a:lnTo>
                      <a:pt x="715" y="200"/>
                    </a:lnTo>
                    <a:lnTo>
                      <a:pt x="697" y="199"/>
                    </a:lnTo>
                    <a:lnTo>
                      <a:pt x="679" y="197"/>
                    </a:lnTo>
                    <a:lnTo>
                      <a:pt x="664" y="195"/>
                    </a:lnTo>
                    <a:lnTo>
                      <a:pt x="650" y="194"/>
                    </a:lnTo>
                    <a:lnTo>
                      <a:pt x="639" y="191"/>
                    </a:lnTo>
                    <a:lnTo>
                      <a:pt x="630" y="191"/>
                    </a:lnTo>
                    <a:lnTo>
                      <a:pt x="621" y="189"/>
                    </a:lnTo>
                    <a:lnTo>
                      <a:pt x="610" y="187"/>
                    </a:lnTo>
                    <a:lnTo>
                      <a:pt x="600" y="185"/>
                    </a:lnTo>
                    <a:lnTo>
                      <a:pt x="589" y="184"/>
                    </a:lnTo>
                    <a:lnTo>
                      <a:pt x="577" y="180"/>
                    </a:lnTo>
                    <a:lnTo>
                      <a:pt x="566" y="178"/>
                    </a:lnTo>
                    <a:lnTo>
                      <a:pt x="554" y="175"/>
                    </a:lnTo>
                    <a:lnTo>
                      <a:pt x="542" y="173"/>
                    </a:lnTo>
                    <a:lnTo>
                      <a:pt x="530" y="170"/>
                    </a:lnTo>
                    <a:lnTo>
                      <a:pt x="518" y="167"/>
                    </a:lnTo>
                    <a:lnTo>
                      <a:pt x="508" y="164"/>
                    </a:lnTo>
                    <a:lnTo>
                      <a:pt x="497" y="162"/>
                    </a:lnTo>
                    <a:lnTo>
                      <a:pt x="488" y="159"/>
                    </a:lnTo>
                    <a:lnTo>
                      <a:pt x="479" y="157"/>
                    </a:lnTo>
                    <a:lnTo>
                      <a:pt x="471" y="154"/>
                    </a:lnTo>
                    <a:lnTo>
                      <a:pt x="462" y="152"/>
                    </a:lnTo>
                    <a:lnTo>
                      <a:pt x="453" y="150"/>
                    </a:lnTo>
                    <a:lnTo>
                      <a:pt x="443" y="148"/>
                    </a:lnTo>
                    <a:lnTo>
                      <a:pt x="434" y="145"/>
                    </a:lnTo>
                    <a:lnTo>
                      <a:pt x="423" y="142"/>
                    </a:lnTo>
                    <a:lnTo>
                      <a:pt x="413" y="138"/>
                    </a:lnTo>
                    <a:lnTo>
                      <a:pt x="401" y="135"/>
                    </a:lnTo>
                    <a:lnTo>
                      <a:pt x="391" y="132"/>
                    </a:lnTo>
                    <a:lnTo>
                      <a:pt x="379" y="129"/>
                    </a:lnTo>
                    <a:lnTo>
                      <a:pt x="368" y="126"/>
                    </a:lnTo>
                    <a:lnTo>
                      <a:pt x="357" y="122"/>
                    </a:lnTo>
                    <a:lnTo>
                      <a:pt x="347" y="119"/>
                    </a:lnTo>
                    <a:lnTo>
                      <a:pt x="337" y="117"/>
                    </a:lnTo>
                    <a:lnTo>
                      <a:pt x="328" y="113"/>
                    </a:lnTo>
                    <a:lnTo>
                      <a:pt x="319" y="111"/>
                    </a:lnTo>
                    <a:lnTo>
                      <a:pt x="312" y="108"/>
                    </a:lnTo>
                    <a:lnTo>
                      <a:pt x="304" y="106"/>
                    </a:lnTo>
                    <a:lnTo>
                      <a:pt x="296" y="104"/>
                    </a:lnTo>
                    <a:lnTo>
                      <a:pt x="287" y="102"/>
                    </a:lnTo>
                    <a:lnTo>
                      <a:pt x="279" y="98"/>
                    </a:lnTo>
                    <a:lnTo>
                      <a:pt x="269" y="95"/>
                    </a:lnTo>
                    <a:lnTo>
                      <a:pt x="260" y="92"/>
                    </a:lnTo>
                    <a:lnTo>
                      <a:pt x="250" y="89"/>
                    </a:lnTo>
                    <a:lnTo>
                      <a:pt x="240" y="85"/>
                    </a:lnTo>
                    <a:lnTo>
                      <a:pt x="230" y="83"/>
                    </a:lnTo>
                    <a:lnTo>
                      <a:pt x="220" y="79"/>
                    </a:lnTo>
                    <a:lnTo>
                      <a:pt x="210" y="76"/>
                    </a:lnTo>
                    <a:lnTo>
                      <a:pt x="201" y="73"/>
                    </a:lnTo>
                    <a:lnTo>
                      <a:pt x="192" y="71"/>
                    </a:lnTo>
                    <a:lnTo>
                      <a:pt x="183" y="68"/>
                    </a:lnTo>
                    <a:lnTo>
                      <a:pt x="175" y="65"/>
                    </a:lnTo>
                    <a:lnTo>
                      <a:pt x="169" y="62"/>
                    </a:lnTo>
                    <a:lnTo>
                      <a:pt x="160" y="59"/>
                    </a:lnTo>
                    <a:lnTo>
                      <a:pt x="149" y="56"/>
                    </a:lnTo>
                    <a:lnTo>
                      <a:pt x="137" y="52"/>
                    </a:lnTo>
                    <a:lnTo>
                      <a:pt x="125" y="47"/>
                    </a:lnTo>
                    <a:lnTo>
                      <a:pt x="110" y="42"/>
                    </a:lnTo>
                    <a:lnTo>
                      <a:pt x="97" y="37"/>
                    </a:lnTo>
                    <a:lnTo>
                      <a:pt x="82" y="32"/>
                    </a:lnTo>
                    <a:lnTo>
                      <a:pt x="69" y="26"/>
                    </a:lnTo>
                    <a:lnTo>
                      <a:pt x="55" y="22"/>
                    </a:lnTo>
                    <a:lnTo>
                      <a:pt x="42" y="17"/>
                    </a:lnTo>
                    <a:lnTo>
                      <a:pt x="30" y="13"/>
                    </a:lnTo>
                    <a:lnTo>
                      <a:pt x="20" y="9"/>
                    </a:lnTo>
                    <a:lnTo>
                      <a:pt x="12" y="6"/>
                    </a:lnTo>
                    <a:lnTo>
                      <a:pt x="5" y="3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104" name="Freeform 20"/>
              <p:cNvSpPr>
                <a:spLocks/>
              </p:cNvSpPr>
              <p:nvPr/>
            </p:nvSpPr>
            <p:spPr bwMode="auto">
              <a:xfrm>
                <a:off x="1229" y="3306"/>
                <a:ext cx="891" cy="217"/>
              </a:xfrm>
              <a:custGeom>
                <a:avLst/>
                <a:gdLst>
                  <a:gd name="T0" fmla="*/ 887 w 891"/>
                  <a:gd name="T1" fmla="*/ 216 h 217"/>
                  <a:gd name="T2" fmla="*/ 873 w 891"/>
                  <a:gd name="T3" fmla="*/ 216 h 217"/>
                  <a:gd name="T4" fmla="*/ 849 w 891"/>
                  <a:gd name="T5" fmla="*/ 214 h 217"/>
                  <a:gd name="T6" fmla="*/ 819 w 891"/>
                  <a:gd name="T7" fmla="*/ 211 h 217"/>
                  <a:gd name="T8" fmla="*/ 783 w 891"/>
                  <a:gd name="T9" fmla="*/ 208 h 217"/>
                  <a:gd name="T10" fmla="*/ 747 w 891"/>
                  <a:gd name="T11" fmla="*/ 204 h 217"/>
                  <a:gd name="T12" fmla="*/ 713 w 891"/>
                  <a:gd name="T13" fmla="*/ 201 h 217"/>
                  <a:gd name="T14" fmla="*/ 685 w 891"/>
                  <a:gd name="T15" fmla="*/ 198 h 217"/>
                  <a:gd name="T16" fmla="*/ 666 w 891"/>
                  <a:gd name="T17" fmla="*/ 195 h 217"/>
                  <a:gd name="T18" fmla="*/ 648 w 891"/>
                  <a:gd name="T19" fmla="*/ 192 h 217"/>
                  <a:gd name="T20" fmla="*/ 627 w 891"/>
                  <a:gd name="T21" fmla="*/ 188 h 217"/>
                  <a:gd name="T22" fmla="*/ 606 w 891"/>
                  <a:gd name="T23" fmla="*/ 183 h 217"/>
                  <a:gd name="T24" fmla="*/ 584 w 891"/>
                  <a:gd name="T25" fmla="*/ 178 h 217"/>
                  <a:gd name="T26" fmla="*/ 563 w 891"/>
                  <a:gd name="T27" fmla="*/ 174 h 217"/>
                  <a:gd name="T28" fmla="*/ 543 w 891"/>
                  <a:gd name="T29" fmla="*/ 169 h 217"/>
                  <a:gd name="T30" fmla="*/ 525 w 891"/>
                  <a:gd name="T31" fmla="*/ 164 h 217"/>
                  <a:gd name="T32" fmla="*/ 508 w 891"/>
                  <a:gd name="T33" fmla="*/ 160 h 217"/>
                  <a:gd name="T34" fmla="*/ 486 w 891"/>
                  <a:gd name="T35" fmla="*/ 156 h 217"/>
                  <a:gd name="T36" fmla="*/ 462 w 891"/>
                  <a:gd name="T37" fmla="*/ 150 h 217"/>
                  <a:gd name="T38" fmla="*/ 436 w 891"/>
                  <a:gd name="T39" fmla="*/ 143 h 217"/>
                  <a:gd name="T40" fmla="*/ 411 w 891"/>
                  <a:gd name="T41" fmla="*/ 137 h 217"/>
                  <a:gd name="T42" fmla="*/ 384 w 891"/>
                  <a:gd name="T43" fmla="*/ 130 h 217"/>
                  <a:gd name="T44" fmla="*/ 361 w 891"/>
                  <a:gd name="T45" fmla="*/ 125 h 217"/>
                  <a:gd name="T46" fmla="*/ 340 w 891"/>
                  <a:gd name="T47" fmla="*/ 119 h 217"/>
                  <a:gd name="T48" fmla="*/ 320 w 891"/>
                  <a:gd name="T49" fmla="*/ 113 h 217"/>
                  <a:gd name="T50" fmla="*/ 294 w 891"/>
                  <a:gd name="T51" fmla="*/ 106 h 217"/>
                  <a:gd name="T52" fmla="*/ 265 w 891"/>
                  <a:gd name="T53" fmla="*/ 97 h 217"/>
                  <a:gd name="T54" fmla="*/ 234 w 891"/>
                  <a:gd name="T55" fmla="*/ 87 h 217"/>
                  <a:gd name="T56" fmla="*/ 202 w 891"/>
                  <a:gd name="T57" fmla="*/ 77 h 217"/>
                  <a:gd name="T58" fmla="*/ 171 w 891"/>
                  <a:gd name="T59" fmla="*/ 67 h 217"/>
                  <a:gd name="T60" fmla="*/ 142 w 891"/>
                  <a:gd name="T61" fmla="*/ 58 h 217"/>
                  <a:gd name="T62" fmla="*/ 117 w 891"/>
                  <a:gd name="T63" fmla="*/ 49 h 217"/>
                  <a:gd name="T64" fmla="*/ 100 w 891"/>
                  <a:gd name="T65" fmla="*/ 43 h 217"/>
                  <a:gd name="T66" fmla="*/ 86 w 891"/>
                  <a:gd name="T67" fmla="*/ 37 h 217"/>
                  <a:gd name="T68" fmla="*/ 68 w 891"/>
                  <a:gd name="T69" fmla="*/ 30 h 217"/>
                  <a:gd name="T70" fmla="*/ 51 w 891"/>
                  <a:gd name="T71" fmla="*/ 24 h 217"/>
                  <a:gd name="T72" fmla="*/ 34 w 891"/>
                  <a:gd name="T73" fmla="*/ 15 h 217"/>
                  <a:gd name="T74" fmla="*/ 18 w 891"/>
                  <a:gd name="T75" fmla="*/ 9 h 217"/>
                  <a:gd name="T76" fmla="*/ 6 w 891"/>
                  <a:gd name="T77" fmla="*/ 4 h 217"/>
                  <a:gd name="T78" fmla="*/ 0 w 891"/>
                  <a:gd name="T79" fmla="*/ 1 h 21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91"/>
                  <a:gd name="T121" fmla="*/ 0 h 217"/>
                  <a:gd name="T122" fmla="*/ 891 w 891"/>
                  <a:gd name="T123" fmla="*/ 217 h 21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91" h="217">
                    <a:moveTo>
                      <a:pt x="890" y="216"/>
                    </a:moveTo>
                    <a:lnTo>
                      <a:pt x="887" y="216"/>
                    </a:lnTo>
                    <a:lnTo>
                      <a:pt x="882" y="216"/>
                    </a:lnTo>
                    <a:lnTo>
                      <a:pt x="873" y="216"/>
                    </a:lnTo>
                    <a:lnTo>
                      <a:pt x="863" y="214"/>
                    </a:lnTo>
                    <a:lnTo>
                      <a:pt x="849" y="214"/>
                    </a:lnTo>
                    <a:lnTo>
                      <a:pt x="835" y="213"/>
                    </a:lnTo>
                    <a:lnTo>
                      <a:pt x="819" y="211"/>
                    </a:lnTo>
                    <a:lnTo>
                      <a:pt x="802" y="209"/>
                    </a:lnTo>
                    <a:lnTo>
                      <a:pt x="783" y="208"/>
                    </a:lnTo>
                    <a:lnTo>
                      <a:pt x="765" y="206"/>
                    </a:lnTo>
                    <a:lnTo>
                      <a:pt x="747" y="204"/>
                    </a:lnTo>
                    <a:lnTo>
                      <a:pt x="730" y="203"/>
                    </a:lnTo>
                    <a:lnTo>
                      <a:pt x="713" y="201"/>
                    </a:lnTo>
                    <a:lnTo>
                      <a:pt x="699" y="199"/>
                    </a:lnTo>
                    <a:lnTo>
                      <a:pt x="685" y="198"/>
                    </a:lnTo>
                    <a:lnTo>
                      <a:pt x="675" y="195"/>
                    </a:lnTo>
                    <a:lnTo>
                      <a:pt x="666" y="195"/>
                    </a:lnTo>
                    <a:lnTo>
                      <a:pt x="658" y="193"/>
                    </a:lnTo>
                    <a:lnTo>
                      <a:pt x="648" y="192"/>
                    </a:lnTo>
                    <a:lnTo>
                      <a:pt x="638" y="189"/>
                    </a:lnTo>
                    <a:lnTo>
                      <a:pt x="627" y="188"/>
                    </a:lnTo>
                    <a:lnTo>
                      <a:pt x="617" y="185"/>
                    </a:lnTo>
                    <a:lnTo>
                      <a:pt x="606" y="183"/>
                    </a:lnTo>
                    <a:lnTo>
                      <a:pt x="596" y="180"/>
                    </a:lnTo>
                    <a:lnTo>
                      <a:pt x="584" y="178"/>
                    </a:lnTo>
                    <a:lnTo>
                      <a:pt x="573" y="175"/>
                    </a:lnTo>
                    <a:lnTo>
                      <a:pt x="563" y="174"/>
                    </a:lnTo>
                    <a:lnTo>
                      <a:pt x="553" y="170"/>
                    </a:lnTo>
                    <a:lnTo>
                      <a:pt x="543" y="169"/>
                    </a:lnTo>
                    <a:lnTo>
                      <a:pt x="533" y="166"/>
                    </a:lnTo>
                    <a:lnTo>
                      <a:pt x="525" y="164"/>
                    </a:lnTo>
                    <a:lnTo>
                      <a:pt x="518" y="161"/>
                    </a:lnTo>
                    <a:lnTo>
                      <a:pt x="508" y="160"/>
                    </a:lnTo>
                    <a:lnTo>
                      <a:pt x="498" y="158"/>
                    </a:lnTo>
                    <a:lnTo>
                      <a:pt x="486" y="156"/>
                    </a:lnTo>
                    <a:lnTo>
                      <a:pt x="475" y="153"/>
                    </a:lnTo>
                    <a:lnTo>
                      <a:pt x="462" y="150"/>
                    </a:lnTo>
                    <a:lnTo>
                      <a:pt x="449" y="146"/>
                    </a:lnTo>
                    <a:lnTo>
                      <a:pt x="436" y="143"/>
                    </a:lnTo>
                    <a:lnTo>
                      <a:pt x="424" y="140"/>
                    </a:lnTo>
                    <a:lnTo>
                      <a:pt x="411" y="137"/>
                    </a:lnTo>
                    <a:lnTo>
                      <a:pt x="397" y="134"/>
                    </a:lnTo>
                    <a:lnTo>
                      <a:pt x="384" y="130"/>
                    </a:lnTo>
                    <a:lnTo>
                      <a:pt x="373" y="127"/>
                    </a:lnTo>
                    <a:lnTo>
                      <a:pt x="361" y="125"/>
                    </a:lnTo>
                    <a:lnTo>
                      <a:pt x="350" y="122"/>
                    </a:lnTo>
                    <a:lnTo>
                      <a:pt x="340" y="119"/>
                    </a:lnTo>
                    <a:lnTo>
                      <a:pt x="332" y="116"/>
                    </a:lnTo>
                    <a:lnTo>
                      <a:pt x="320" y="113"/>
                    </a:lnTo>
                    <a:lnTo>
                      <a:pt x="307" y="110"/>
                    </a:lnTo>
                    <a:lnTo>
                      <a:pt x="294" y="106"/>
                    </a:lnTo>
                    <a:lnTo>
                      <a:pt x="280" y="101"/>
                    </a:lnTo>
                    <a:lnTo>
                      <a:pt x="265" y="97"/>
                    </a:lnTo>
                    <a:lnTo>
                      <a:pt x="250" y="92"/>
                    </a:lnTo>
                    <a:lnTo>
                      <a:pt x="234" y="87"/>
                    </a:lnTo>
                    <a:lnTo>
                      <a:pt x="219" y="82"/>
                    </a:lnTo>
                    <a:lnTo>
                      <a:pt x="202" y="77"/>
                    </a:lnTo>
                    <a:lnTo>
                      <a:pt x="187" y="72"/>
                    </a:lnTo>
                    <a:lnTo>
                      <a:pt x="171" y="67"/>
                    </a:lnTo>
                    <a:lnTo>
                      <a:pt x="157" y="62"/>
                    </a:lnTo>
                    <a:lnTo>
                      <a:pt x="142" y="58"/>
                    </a:lnTo>
                    <a:lnTo>
                      <a:pt x="130" y="53"/>
                    </a:lnTo>
                    <a:lnTo>
                      <a:pt x="117" y="49"/>
                    </a:lnTo>
                    <a:lnTo>
                      <a:pt x="107" y="44"/>
                    </a:lnTo>
                    <a:lnTo>
                      <a:pt x="100" y="43"/>
                    </a:lnTo>
                    <a:lnTo>
                      <a:pt x="94" y="40"/>
                    </a:lnTo>
                    <a:lnTo>
                      <a:pt x="86" y="37"/>
                    </a:lnTo>
                    <a:lnTo>
                      <a:pt x="78" y="34"/>
                    </a:lnTo>
                    <a:lnTo>
                      <a:pt x="68" y="30"/>
                    </a:lnTo>
                    <a:lnTo>
                      <a:pt x="60" y="27"/>
                    </a:lnTo>
                    <a:lnTo>
                      <a:pt x="51" y="24"/>
                    </a:lnTo>
                    <a:lnTo>
                      <a:pt x="43" y="19"/>
                    </a:lnTo>
                    <a:lnTo>
                      <a:pt x="34" y="15"/>
                    </a:lnTo>
                    <a:lnTo>
                      <a:pt x="25" y="12"/>
                    </a:lnTo>
                    <a:lnTo>
                      <a:pt x="18" y="9"/>
                    </a:lnTo>
                    <a:lnTo>
                      <a:pt x="12" y="6"/>
                    </a:lnTo>
                    <a:lnTo>
                      <a:pt x="6" y="4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18754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grpSp>
          <p:nvGrpSpPr>
            <p:cNvPr id="11" name="Group 26"/>
            <p:cNvGrpSpPr>
              <a:grpSpLocks/>
            </p:cNvGrpSpPr>
            <p:nvPr/>
          </p:nvGrpSpPr>
          <p:grpSpPr bwMode="auto">
            <a:xfrm>
              <a:off x="1709" y="2585"/>
              <a:ext cx="1226" cy="489"/>
              <a:chOff x="1709" y="2585"/>
              <a:chExt cx="1226" cy="489"/>
            </a:xfrm>
          </p:grpSpPr>
          <p:sp>
            <p:nvSpPr>
              <p:cNvPr id="87" name="Freeform 22"/>
              <p:cNvSpPr>
                <a:spLocks/>
              </p:cNvSpPr>
              <p:nvPr/>
            </p:nvSpPr>
            <p:spPr bwMode="auto">
              <a:xfrm>
                <a:off x="1709" y="2585"/>
                <a:ext cx="1226" cy="489"/>
              </a:xfrm>
              <a:custGeom>
                <a:avLst/>
                <a:gdLst>
                  <a:gd name="T0" fmla="*/ 19 w 1226"/>
                  <a:gd name="T1" fmla="*/ 111 h 489"/>
                  <a:gd name="T2" fmla="*/ 60 w 1226"/>
                  <a:gd name="T3" fmla="*/ 179 h 489"/>
                  <a:gd name="T4" fmla="*/ 152 w 1226"/>
                  <a:gd name="T5" fmla="*/ 268 h 489"/>
                  <a:gd name="T6" fmla="*/ 274 w 1226"/>
                  <a:gd name="T7" fmla="*/ 345 h 489"/>
                  <a:gd name="T8" fmla="*/ 389 w 1226"/>
                  <a:gd name="T9" fmla="*/ 391 h 489"/>
                  <a:gd name="T10" fmla="*/ 519 w 1226"/>
                  <a:gd name="T11" fmla="*/ 413 h 489"/>
                  <a:gd name="T12" fmla="*/ 556 w 1226"/>
                  <a:gd name="T13" fmla="*/ 427 h 489"/>
                  <a:gd name="T14" fmla="*/ 591 w 1226"/>
                  <a:gd name="T15" fmla="*/ 465 h 489"/>
                  <a:gd name="T16" fmla="*/ 604 w 1226"/>
                  <a:gd name="T17" fmla="*/ 487 h 489"/>
                  <a:gd name="T18" fmla="*/ 618 w 1226"/>
                  <a:gd name="T19" fmla="*/ 488 h 489"/>
                  <a:gd name="T20" fmla="*/ 633 w 1226"/>
                  <a:gd name="T21" fmla="*/ 470 h 489"/>
                  <a:gd name="T22" fmla="*/ 651 w 1226"/>
                  <a:gd name="T23" fmla="*/ 446 h 489"/>
                  <a:gd name="T24" fmla="*/ 667 w 1226"/>
                  <a:gd name="T25" fmla="*/ 425 h 489"/>
                  <a:gd name="T26" fmla="*/ 698 w 1226"/>
                  <a:gd name="T27" fmla="*/ 415 h 489"/>
                  <a:gd name="T28" fmla="*/ 755 w 1226"/>
                  <a:gd name="T29" fmla="*/ 403 h 489"/>
                  <a:gd name="T30" fmla="*/ 817 w 1226"/>
                  <a:gd name="T31" fmla="*/ 395 h 489"/>
                  <a:gd name="T32" fmla="*/ 879 w 1226"/>
                  <a:gd name="T33" fmla="*/ 377 h 489"/>
                  <a:gd name="T34" fmla="*/ 934 w 1226"/>
                  <a:gd name="T35" fmla="*/ 352 h 489"/>
                  <a:gd name="T36" fmla="*/ 990 w 1226"/>
                  <a:gd name="T37" fmla="*/ 321 h 489"/>
                  <a:gd name="T38" fmla="*/ 1062 w 1226"/>
                  <a:gd name="T39" fmla="*/ 270 h 489"/>
                  <a:gd name="T40" fmla="*/ 1107 w 1226"/>
                  <a:gd name="T41" fmla="*/ 232 h 489"/>
                  <a:gd name="T42" fmla="*/ 1168 w 1226"/>
                  <a:gd name="T43" fmla="*/ 173 h 489"/>
                  <a:gd name="T44" fmla="*/ 1209 w 1226"/>
                  <a:gd name="T45" fmla="*/ 102 h 489"/>
                  <a:gd name="T46" fmla="*/ 1224 w 1226"/>
                  <a:gd name="T47" fmla="*/ 40 h 489"/>
                  <a:gd name="T48" fmla="*/ 1209 w 1226"/>
                  <a:gd name="T49" fmla="*/ 43 h 489"/>
                  <a:gd name="T50" fmla="*/ 1191 w 1226"/>
                  <a:gd name="T51" fmla="*/ 43 h 489"/>
                  <a:gd name="T52" fmla="*/ 1144 w 1226"/>
                  <a:gd name="T53" fmla="*/ 42 h 489"/>
                  <a:gd name="T54" fmla="*/ 1100 w 1226"/>
                  <a:gd name="T55" fmla="*/ 45 h 489"/>
                  <a:gd name="T56" fmla="*/ 1075 w 1226"/>
                  <a:gd name="T57" fmla="*/ 44 h 489"/>
                  <a:gd name="T58" fmla="*/ 1049 w 1226"/>
                  <a:gd name="T59" fmla="*/ 49 h 489"/>
                  <a:gd name="T60" fmla="*/ 1018 w 1226"/>
                  <a:gd name="T61" fmla="*/ 43 h 489"/>
                  <a:gd name="T62" fmla="*/ 997 w 1226"/>
                  <a:gd name="T63" fmla="*/ 43 h 489"/>
                  <a:gd name="T64" fmla="*/ 969 w 1226"/>
                  <a:gd name="T65" fmla="*/ 47 h 489"/>
                  <a:gd name="T66" fmla="*/ 937 w 1226"/>
                  <a:gd name="T67" fmla="*/ 43 h 489"/>
                  <a:gd name="T68" fmla="*/ 912 w 1226"/>
                  <a:gd name="T69" fmla="*/ 49 h 489"/>
                  <a:gd name="T70" fmla="*/ 882 w 1226"/>
                  <a:gd name="T71" fmla="*/ 40 h 489"/>
                  <a:gd name="T72" fmla="*/ 848 w 1226"/>
                  <a:gd name="T73" fmla="*/ 49 h 489"/>
                  <a:gd name="T74" fmla="*/ 814 w 1226"/>
                  <a:gd name="T75" fmla="*/ 47 h 489"/>
                  <a:gd name="T76" fmla="*/ 781 w 1226"/>
                  <a:gd name="T77" fmla="*/ 42 h 489"/>
                  <a:gd name="T78" fmla="*/ 756 w 1226"/>
                  <a:gd name="T79" fmla="*/ 47 h 489"/>
                  <a:gd name="T80" fmla="*/ 723 w 1226"/>
                  <a:gd name="T81" fmla="*/ 40 h 489"/>
                  <a:gd name="T82" fmla="*/ 686 w 1226"/>
                  <a:gd name="T83" fmla="*/ 43 h 489"/>
                  <a:gd name="T84" fmla="*/ 643 w 1226"/>
                  <a:gd name="T85" fmla="*/ 40 h 489"/>
                  <a:gd name="T86" fmla="*/ 603 w 1226"/>
                  <a:gd name="T87" fmla="*/ 43 h 489"/>
                  <a:gd name="T88" fmla="*/ 573 w 1226"/>
                  <a:gd name="T89" fmla="*/ 43 h 489"/>
                  <a:gd name="T90" fmla="*/ 546 w 1226"/>
                  <a:gd name="T91" fmla="*/ 39 h 489"/>
                  <a:gd name="T92" fmla="*/ 514 w 1226"/>
                  <a:gd name="T93" fmla="*/ 35 h 489"/>
                  <a:gd name="T94" fmla="*/ 465 w 1226"/>
                  <a:gd name="T95" fmla="*/ 39 h 489"/>
                  <a:gd name="T96" fmla="*/ 411 w 1226"/>
                  <a:gd name="T97" fmla="*/ 31 h 489"/>
                  <a:gd name="T98" fmla="*/ 368 w 1226"/>
                  <a:gd name="T99" fmla="*/ 34 h 489"/>
                  <a:gd name="T100" fmla="*/ 318 w 1226"/>
                  <a:gd name="T101" fmla="*/ 29 h 489"/>
                  <a:gd name="T102" fmla="*/ 283 w 1226"/>
                  <a:gd name="T103" fmla="*/ 30 h 489"/>
                  <a:gd name="T104" fmla="*/ 243 w 1226"/>
                  <a:gd name="T105" fmla="*/ 23 h 489"/>
                  <a:gd name="T106" fmla="*/ 199 w 1226"/>
                  <a:gd name="T107" fmla="*/ 26 h 489"/>
                  <a:gd name="T108" fmla="*/ 173 w 1226"/>
                  <a:gd name="T109" fmla="*/ 17 h 489"/>
                  <a:gd name="T110" fmla="*/ 138 w 1226"/>
                  <a:gd name="T111" fmla="*/ 24 h 489"/>
                  <a:gd name="T112" fmla="*/ 101 w 1226"/>
                  <a:gd name="T113" fmla="*/ 14 h 489"/>
                  <a:gd name="T114" fmla="*/ 65 w 1226"/>
                  <a:gd name="T115" fmla="*/ 14 h 489"/>
                  <a:gd name="T116" fmla="*/ 31 w 1226"/>
                  <a:gd name="T117" fmla="*/ 14 h 489"/>
                  <a:gd name="T118" fmla="*/ 0 w 1226"/>
                  <a:gd name="T119" fmla="*/ 3 h 48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226"/>
                  <a:gd name="T181" fmla="*/ 0 h 489"/>
                  <a:gd name="T182" fmla="*/ 1226 w 1226"/>
                  <a:gd name="T183" fmla="*/ 489 h 48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226" h="489">
                    <a:moveTo>
                      <a:pt x="0" y="0"/>
                    </a:moveTo>
                    <a:lnTo>
                      <a:pt x="0" y="1"/>
                    </a:lnTo>
                    <a:lnTo>
                      <a:pt x="0" y="4"/>
                    </a:lnTo>
                    <a:lnTo>
                      <a:pt x="0" y="9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4" y="30"/>
                    </a:lnTo>
                    <a:lnTo>
                      <a:pt x="5" y="40"/>
                    </a:lnTo>
                    <a:lnTo>
                      <a:pt x="7" y="48"/>
                    </a:lnTo>
                    <a:lnTo>
                      <a:pt x="9" y="58"/>
                    </a:lnTo>
                    <a:lnTo>
                      <a:pt x="10" y="68"/>
                    </a:lnTo>
                    <a:lnTo>
                      <a:pt x="12" y="78"/>
                    </a:lnTo>
                    <a:lnTo>
                      <a:pt x="14" y="87"/>
                    </a:lnTo>
                    <a:lnTo>
                      <a:pt x="15" y="96"/>
                    </a:lnTo>
                    <a:lnTo>
                      <a:pt x="17" y="104"/>
                    </a:lnTo>
                    <a:lnTo>
                      <a:pt x="19" y="111"/>
                    </a:lnTo>
                    <a:lnTo>
                      <a:pt x="22" y="116"/>
                    </a:lnTo>
                    <a:lnTo>
                      <a:pt x="23" y="121"/>
                    </a:lnTo>
                    <a:lnTo>
                      <a:pt x="25" y="124"/>
                    </a:lnTo>
                    <a:lnTo>
                      <a:pt x="27" y="129"/>
                    </a:lnTo>
                    <a:lnTo>
                      <a:pt x="29" y="132"/>
                    </a:lnTo>
                    <a:lnTo>
                      <a:pt x="31" y="137"/>
                    </a:lnTo>
                    <a:lnTo>
                      <a:pt x="34" y="142"/>
                    </a:lnTo>
                    <a:lnTo>
                      <a:pt x="37" y="147"/>
                    </a:lnTo>
                    <a:lnTo>
                      <a:pt x="40" y="150"/>
                    </a:lnTo>
                    <a:lnTo>
                      <a:pt x="43" y="155"/>
                    </a:lnTo>
                    <a:lnTo>
                      <a:pt x="46" y="160"/>
                    </a:lnTo>
                    <a:lnTo>
                      <a:pt x="49" y="165"/>
                    </a:lnTo>
                    <a:lnTo>
                      <a:pt x="53" y="168"/>
                    </a:lnTo>
                    <a:lnTo>
                      <a:pt x="54" y="173"/>
                    </a:lnTo>
                    <a:lnTo>
                      <a:pt x="58" y="176"/>
                    </a:lnTo>
                    <a:lnTo>
                      <a:pt x="60" y="179"/>
                    </a:lnTo>
                    <a:lnTo>
                      <a:pt x="63" y="182"/>
                    </a:lnTo>
                    <a:lnTo>
                      <a:pt x="67" y="187"/>
                    </a:lnTo>
                    <a:lnTo>
                      <a:pt x="72" y="192"/>
                    </a:lnTo>
                    <a:lnTo>
                      <a:pt x="77" y="198"/>
                    </a:lnTo>
                    <a:lnTo>
                      <a:pt x="83" y="203"/>
                    </a:lnTo>
                    <a:lnTo>
                      <a:pt x="88" y="210"/>
                    </a:lnTo>
                    <a:lnTo>
                      <a:pt x="95" y="216"/>
                    </a:lnTo>
                    <a:lnTo>
                      <a:pt x="102" y="223"/>
                    </a:lnTo>
                    <a:lnTo>
                      <a:pt x="108" y="228"/>
                    </a:lnTo>
                    <a:lnTo>
                      <a:pt x="115" y="235"/>
                    </a:lnTo>
                    <a:lnTo>
                      <a:pt x="121" y="241"/>
                    </a:lnTo>
                    <a:lnTo>
                      <a:pt x="128" y="248"/>
                    </a:lnTo>
                    <a:lnTo>
                      <a:pt x="135" y="253"/>
                    </a:lnTo>
                    <a:lnTo>
                      <a:pt x="140" y="258"/>
                    </a:lnTo>
                    <a:lnTo>
                      <a:pt x="147" y="263"/>
                    </a:lnTo>
                    <a:lnTo>
                      <a:pt x="152" y="268"/>
                    </a:lnTo>
                    <a:lnTo>
                      <a:pt x="158" y="271"/>
                    </a:lnTo>
                    <a:lnTo>
                      <a:pt x="163" y="276"/>
                    </a:lnTo>
                    <a:lnTo>
                      <a:pt x="169" y="281"/>
                    </a:lnTo>
                    <a:lnTo>
                      <a:pt x="176" y="286"/>
                    </a:lnTo>
                    <a:lnTo>
                      <a:pt x="184" y="291"/>
                    </a:lnTo>
                    <a:lnTo>
                      <a:pt x="192" y="297"/>
                    </a:lnTo>
                    <a:lnTo>
                      <a:pt x="200" y="302"/>
                    </a:lnTo>
                    <a:lnTo>
                      <a:pt x="208" y="307"/>
                    </a:lnTo>
                    <a:lnTo>
                      <a:pt x="218" y="312"/>
                    </a:lnTo>
                    <a:lnTo>
                      <a:pt x="226" y="318"/>
                    </a:lnTo>
                    <a:lnTo>
                      <a:pt x="235" y="323"/>
                    </a:lnTo>
                    <a:lnTo>
                      <a:pt x="243" y="328"/>
                    </a:lnTo>
                    <a:lnTo>
                      <a:pt x="252" y="333"/>
                    </a:lnTo>
                    <a:lnTo>
                      <a:pt x="258" y="338"/>
                    </a:lnTo>
                    <a:lnTo>
                      <a:pt x="267" y="342"/>
                    </a:lnTo>
                    <a:lnTo>
                      <a:pt x="274" y="345"/>
                    </a:lnTo>
                    <a:lnTo>
                      <a:pt x="281" y="348"/>
                    </a:lnTo>
                    <a:lnTo>
                      <a:pt x="286" y="352"/>
                    </a:lnTo>
                    <a:lnTo>
                      <a:pt x="292" y="354"/>
                    </a:lnTo>
                    <a:lnTo>
                      <a:pt x="298" y="358"/>
                    </a:lnTo>
                    <a:lnTo>
                      <a:pt x="306" y="360"/>
                    </a:lnTo>
                    <a:lnTo>
                      <a:pt x="312" y="363"/>
                    </a:lnTo>
                    <a:lnTo>
                      <a:pt x="321" y="367"/>
                    </a:lnTo>
                    <a:lnTo>
                      <a:pt x="329" y="370"/>
                    </a:lnTo>
                    <a:lnTo>
                      <a:pt x="337" y="372"/>
                    </a:lnTo>
                    <a:lnTo>
                      <a:pt x="344" y="376"/>
                    </a:lnTo>
                    <a:lnTo>
                      <a:pt x="353" y="379"/>
                    </a:lnTo>
                    <a:lnTo>
                      <a:pt x="360" y="382"/>
                    </a:lnTo>
                    <a:lnTo>
                      <a:pt x="369" y="384"/>
                    </a:lnTo>
                    <a:lnTo>
                      <a:pt x="376" y="387"/>
                    </a:lnTo>
                    <a:lnTo>
                      <a:pt x="383" y="389"/>
                    </a:lnTo>
                    <a:lnTo>
                      <a:pt x="389" y="391"/>
                    </a:lnTo>
                    <a:lnTo>
                      <a:pt x="396" y="392"/>
                    </a:lnTo>
                    <a:lnTo>
                      <a:pt x="402" y="393"/>
                    </a:lnTo>
                    <a:lnTo>
                      <a:pt x="408" y="395"/>
                    </a:lnTo>
                    <a:lnTo>
                      <a:pt x="416" y="397"/>
                    </a:lnTo>
                    <a:lnTo>
                      <a:pt x="425" y="397"/>
                    </a:lnTo>
                    <a:lnTo>
                      <a:pt x="433" y="399"/>
                    </a:lnTo>
                    <a:lnTo>
                      <a:pt x="442" y="401"/>
                    </a:lnTo>
                    <a:lnTo>
                      <a:pt x="451" y="402"/>
                    </a:lnTo>
                    <a:lnTo>
                      <a:pt x="461" y="402"/>
                    </a:lnTo>
                    <a:lnTo>
                      <a:pt x="469" y="404"/>
                    </a:lnTo>
                    <a:lnTo>
                      <a:pt x="479" y="406"/>
                    </a:lnTo>
                    <a:lnTo>
                      <a:pt x="487" y="407"/>
                    </a:lnTo>
                    <a:lnTo>
                      <a:pt x="497" y="408"/>
                    </a:lnTo>
                    <a:lnTo>
                      <a:pt x="504" y="410"/>
                    </a:lnTo>
                    <a:lnTo>
                      <a:pt x="513" y="411"/>
                    </a:lnTo>
                    <a:lnTo>
                      <a:pt x="519" y="413"/>
                    </a:lnTo>
                    <a:lnTo>
                      <a:pt x="526" y="413"/>
                    </a:lnTo>
                    <a:lnTo>
                      <a:pt x="527" y="415"/>
                    </a:lnTo>
                    <a:lnTo>
                      <a:pt x="529" y="415"/>
                    </a:lnTo>
                    <a:lnTo>
                      <a:pt x="531" y="416"/>
                    </a:lnTo>
                    <a:lnTo>
                      <a:pt x="533" y="416"/>
                    </a:lnTo>
                    <a:lnTo>
                      <a:pt x="535" y="418"/>
                    </a:lnTo>
                    <a:lnTo>
                      <a:pt x="537" y="418"/>
                    </a:lnTo>
                    <a:lnTo>
                      <a:pt x="539" y="420"/>
                    </a:lnTo>
                    <a:lnTo>
                      <a:pt x="542" y="420"/>
                    </a:lnTo>
                    <a:lnTo>
                      <a:pt x="544" y="421"/>
                    </a:lnTo>
                    <a:lnTo>
                      <a:pt x="546" y="422"/>
                    </a:lnTo>
                    <a:lnTo>
                      <a:pt x="547" y="424"/>
                    </a:lnTo>
                    <a:lnTo>
                      <a:pt x="551" y="424"/>
                    </a:lnTo>
                    <a:lnTo>
                      <a:pt x="552" y="426"/>
                    </a:lnTo>
                    <a:lnTo>
                      <a:pt x="554" y="426"/>
                    </a:lnTo>
                    <a:lnTo>
                      <a:pt x="556" y="427"/>
                    </a:lnTo>
                    <a:lnTo>
                      <a:pt x="558" y="427"/>
                    </a:lnTo>
                    <a:lnTo>
                      <a:pt x="560" y="430"/>
                    </a:lnTo>
                    <a:lnTo>
                      <a:pt x="561" y="431"/>
                    </a:lnTo>
                    <a:lnTo>
                      <a:pt x="563" y="434"/>
                    </a:lnTo>
                    <a:lnTo>
                      <a:pt x="566" y="435"/>
                    </a:lnTo>
                    <a:lnTo>
                      <a:pt x="568" y="439"/>
                    </a:lnTo>
                    <a:lnTo>
                      <a:pt x="571" y="441"/>
                    </a:lnTo>
                    <a:lnTo>
                      <a:pt x="574" y="444"/>
                    </a:lnTo>
                    <a:lnTo>
                      <a:pt x="577" y="446"/>
                    </a:lnTo>
                    <a:lnTo>
                      <a:pt x="579" y="449"/>
                    </a:lnTo>
                    <a:lnTo>
                      <a:pt x="581" y="453"/>
                    </a:lnTo>
                    <a:lnTo>
                      <a:pt x="582" y="456"/>
                    </a:lnTo>
                    <a:lnTo>
                      <a:pt x="586" y="458"/>
                    </a:lnTo>
                    <a:lnTo>
                      <a:pt x="587" y="461"/>
                    </a:lnTo>
                    <a:lnTo>
                      <a:pt x="589" y="463"/>
                    </a:lnTo>
                    <a:lnTo>
                      <a:pt x="591" y="465"/>
                    </a:lnTo>
                    <a:lnTo>
                      <a:pt x="594" y="466"/>
                    </a:lnTo>
                    <a:lnTo>
                      <a:pt x="594" y="468"/>
                    </a:lnTo>
                    <a:lnTo>
                      <a:pt x="594" y="469"/>
                    </a:lnTo>
                    <a:lnTo>
                      <a:pt x="594" y="471"/>
                    </a:lnTo>
                    <a:lnTo>
                      <a:pt x="595" y="471"/>
                    </a:lnTo>
                    <a:lnTo>
                      <a:pt x="595" y="473"/>
                    </a:lnTo>
                    <a:lnTo>
                      <a:pt x="597" y="475"/>
                    </a:lnTo>
                    <a:lnTo>
                      <a:pt x="597" y="476"/>
                    </a:lnTo>
                    <a:lnTo>
                      <a:pt x="599" y="478"/>
                    </a:lnTo>
                    <a:lnTo>
                      <a:pt x="599" y="479"/>
                    </a:lnTo>
                    <a:lnTo>
                      <a:pt x="600" y="481"/>
                    </a:lnTo>
                    <a:lnTo>
                      <a:pt x="600" y="483"/>
                    </a:lnTo>
                    <a:lnTo>
                      <a:pt x="602" y="484"/>
                    </a:lnTo>
                    <a:lnTo>
                      <a:pt x="602" y="485"/>
                    </a:lnTo>
                    <a:lnTo>
                      <a:pt x="604" y="485"/>
                    </a:lnTo>
                    <a:lnTo>
                      <a:pt x="604" y="487"/>
                    </a:lnTo>
                    <a:lnTo>
                      <a:pt x="605" y="487"/>
                    </a:lnTo>
                    <a:lnTo>
                      <a:pt x="605" y="488"/>
                    </a:lnTo>
                    <a:lnTo>
                      <a:pt x="606" y="488"/>
                    </a:lnTo>
                    <a:lnTo>
                      <a:pt x="608" y="488"/>
                    </a:lnTo>
                    <a:lnTo>
                      <a:pt x="609" y="488"/>
                    </a:lnTo>
                    <a:lnTo>
                      <a:pt x="610" y="488"/>
                    </a:lnTo>
                    <a:lnTo>
                      <a:pt x="612" y="488"/>
                    </a:lnTo>
                    <a:lnTo>
                      <a:pt x="614" y="488"/>
                    </a:lnTo>
                    <a:lnTo>
                      <a:pt x="616" y="488"/>
                    </a:lnTo>
                    <a:lnTo>
                      <a:pt x="618" y="488"/>
                    </a:lnTo>
                    <a:lnTo>
                      <a:pt x="619" y="487"/>
                    </a:lnTo>
                    <a:lnTo>
                      <a:pt x="621" y="485"/>
                    </a:lnTo>
                    <a:lnTo>
                      <a:pt x="623" y="484"/>
                    </a:lnTo>
                    <a:lnTo>
                      <a:pt x="624" y="482"/>
                    </a:lnTo>
                    <a:lnTo>
                      <a:pt x="626" y="480"/>
                    </a:lnTo>
                    <a:lnTo>
                      <a:pt x="628" y="479"/>
                    </a:lnTo>
                    <a:lnTo>
                      <a:pt x="629" y="477"/>
                    </a:lnTo>
                    <a:lnTo>
                      <a:pt x="629" y="475"/>
                    </a:lnTo>
                    <a:lnTo>
                      <a:pt x="631" y="474"/>
                    </a:lnTo>
                    <a:lnTo>
                      <a:pt x="631" y="473"/>
                    </a:lnTo>
                    <a:lnTo>
                      <a:pt x="633" y="471"/>
                    </a:lnTo>
                    <a:lnTo>
                      <a:pt x="633" y="470"/>
                    </a:lnTo>
                    <a:lnTo>
                      <a:pt x="635" y="469"/>
                    </a:lnTo>
                    <a:lnTo>
                      <a:pt x="637" y="467"/>
                    </a:lnTo>
                    <a:lnTo>
                      <a:pt x="637" y="465"/>
                    </a:lnTo>
                    <a:lnTo>
                      <a:pt x="639" y="464"/>
                    </a:lnTo>
                    <a:lnTo>
                      <a:pt x="639" y="462"/>
                    </a:lnTo>
                    <a:lnTo>
                      <a:pt x="641" y="460"/>
                    </a:lnTo>
                    <a:lnTo>
                      <a:pt x="642" y="459"/>
                    </a:lnTo>
                    <a:lnTo>
                      <a:pt x="644" y="457"/>
                    </a:lnTo>
                    <a:lnTo>
                      <a:pt x="644" y="455"/>
                    </a:lnTo>
                    <a:lnTo>
                      <a:pt x="646" y="454"/>
                    </a:lnTo>
                    <a:lnTo>
                      <a:pt x="647" y="452"/>
                    </a:lnTo>
                    <a:lnTo>
                      <a:pt x="648" y="450"/>
                    </a:lnTo>
                    <a:lnTo>
                      <a:pt x="650" y="448"/>
                    </a:lnTo>
                    <a:lnTo>
                      <a:pt x="651" y="446"/>
                    </a:lnTo>
                    <a:lnTo>
                      <a:pt x="653" y="445"/>
                    </a:lnTo>
                    <a:lnTo>
                      <a:pt x="654" y="443"/>
                    </a:lnTo>
                    <a:lnTo>
                      <a:pt x="654" y="442"/>
                    </a:lnTo>
                    <a:lnTo>
                      <a:pt x="656" y="440"/>
                    </a:lnTo>
                    <a:lnTo>
                      <a:pt x="656" y="439"/>
                    </a:lnTo>
                    <a:lnTo>
                      <a:pt x="657" y="437"/>
                    </a:lnTo>
                    <a:lnTo>
                      <a:pt x="658" y="435"/>
                    </a:lnTo>
                    <a:lnTo>
                      <a:pt x="660" y="434"/>
                    </a:lnTo>
                    <a:lnTo>
                      <a:pt x="660" y="433"/>
                    </a:lnTo>
                    <a:lnTo>
                      <a:pt x="662" y="431"/>
                    </a:lnTo>
                    <a:lnTo>
                      <a:pt x="662" y="430"/>
                    </a:lnTo>
                    <a:lnTo>
                      <a:pt x="664" y="428"/>
                    </a:lnTo>
                    <a:lnTo>
                      <a:pt x="666" y="426"/>
                    </a:lnTo>
                    <a:lnTo>
                      <a:pt x="667" y="425"/>
                    </a:lnTo>
                    <a:lnTo>
                      <a:pt x="669" y="424"/>
                    </a:lnTo>
                    <a:lnTo>
                      <a:pt x="670" y="424"/>
                    </a:lnTo>
                    <a:lnTo>
                      <a:pt x="671" y="422"/>
                    </a:lnTo>
                    <a:lnTo>
                      <a:pt x="673" y="422"/>
                    </a:lnTo>
                    <a:lnTo>
                      <a:pt x="675" y="421"/>
                    </a:lnTo>
                    <a:lnTo>
                      <a:pt x="676" y="421"/>
                    </a:lnTo>
                    <a:lnTo>
                      <a:pt x="679" y="419"/>
                    </a:lnTo>
                    <a:lnTo>
                      <a:pt x="681" y="419"/>
                    </a:lnTo>
                    <a:lnTo>
                      <a:pt x="684" y="417"/>
                    </a:lnTo>
                    <a:lnTo>
                      <a:pt x="686" y="417"/>
                    </a:lnTo>
                    <a:lnTo>
                      <a:pt x="688" y="417"/>
                    </a:lnTo>
                    <a:lnTo>
                      <a:pt x="689" y="417"/>
                    </a:lnTo>
                    <a:lnTo>
                      <a:pt x="693" y="416"/>
                    </a:lnTo>
                    <a:lnTo>
                      <a:pt x="694" y="416"/>
                    </a:lnTo>
                    <a:lnTo>
                      <a:pt x="696" y="415"/>
                    </a:lnTo>
                    <a:lnTo>
                      <a:pt x="698" y="415"/>
                    </a:lnTo>
                    <a:lnTo>
                      <a:pt x="700" y="413"/>
                    </a:lnTo>
                    <a:lnTo>
                      <a:pt x="703" y="413"/>
                    </a:lnTo>
                    <a:lnTo>
                      <a:pt x="706" y="412"/>
                    </a:lnTo>
                    <a:lnTo>
                      <a:pt x="709" y="412"/>
                    </a:lnTo>
                    <a:lnTo>
                      <a:pt x="713" y="411"/>
                    </a:lnTo>
                    <a:lnTo>
                      <a:pt x="716" y="411"/>
                    </a:lnTo>
                    <a:lnTo>
                      <a:pt x="721" y="409"/>
                    </a:lnTo>
                    <a:lnTo>
                      <a:pt x="724" y="409"/>
                    </a:lnTo>
                    <a:lnTo>
                      <a:pt x="729" y="407"/>
                    </a:lnTo>
                    <a:lnTo>
                      <a:pt x="732" y="407"/>
                    </a:lnTo>
                    <a:lnTo>
                      <a:pt x="737" y="406"/>
                    </a:lnTo>
                    <a:lnTo>
                      <a:pt x="740" y="406"/>
                    </a:lnTo>
                    <a:lnTo>
                      <a:pt x="745" y="405"/>
                    </a:lnTo>
                    <a:lnTo>
                      <a:pt x="749" y="405"/>
                    </a:lnTo>
                    <a:lnTo>
                      <a:pt x="752" y="403"/>
                    </a:lnTo>
                    <a:lnTo>
                      <a:pt x="755" y="403"/>
                    </a:lnTo>
                    <a:lnTo>
                      <a:pt x="758" y="402"/>
                    </a:lnTo>
                    <a:lnTo>
                      <a:pt x="761" y="402"/>
                    </a:lnTo>
                    <a:lnTo>
                      <a:pt x="764" y="402"/>
                    </a:lnTo>
                    <a:lnTo>
                      <a:pt x="768" y="402"/>
                    </a:lnTo>
                    <a:lnTo>
                      <a:pt x="771" y="400"/>
                    </a:lnTo>
                    <a:lnTo>
                      <a:pt x="775" y="400"/>
                    </a:lnTo>
                    <a:lnTo>
                      <a:pt x="780" y="400"/>
                    </a:lnTo>
                    <a:lnTo>
                      <a:pt x="784" y="400"/>
                    </a:lnTo>
                    <a:lnTo>
                      <a:pt x="789" y="398"/>
                    </a:lnTo>
                    <a:lnTo>
                      <a:pt x="793" y="398"/>
                    </a:lnTo>
                    <a:lnTo>
                      <a:pt x="798" y="398"/>
                    </a:lnTo>
                    <a:lnTo>
                      <a:pt x="802" y="398"/>
                    </a:lnTo>
                    <a:lnTo>
                      <a:pt x="807" y="396"/>
                    </a:lnTo>
                    <a:lnTo>
                      <a:pt x="810" y="396"/>
                    </a:lnTo>
                    <a:lnTo>
                      <a:pt x="814" y="395"/>
                    </a:lnTo>
                    <a:lnTo>
                      <a:pt x="817" y="395"/>
                    </a:lnTo>
                    <a:lnTo>
                      <a:pt x="821" y="393"/>
                    </a:lnTo>
                    <a:lnTo>
                      <a:pt x="824" y="393"/>
                    </a:lnTo>
                    <a:lnTo>
                      <a:pt x="827" y="392"/>
                    </a:lnTo>
                    <a:lnTo>
                      <a:pt x="831" y="392"/>
                    </a:lnTo>
                    <a:lnTo>
                      <a:pt x="834" y="391"/>
                    </a:lnTo>
                    <a:lnTo>
                      <a:pt x="838" y="391"/>
                    </a:lnTo>
                    <a:lnTo>
                      <a:pt x="843" y="389"/>
                    </a:lnTo>
                    <a:lnTo>
                      <a:pt x="847" y="387"/>
                    </a:lnTo>
                    <a:lnTo>
                      <a:pt x="852" y="386"/>
                    </a:lnTo>
                    <a:lnTo>
                      <a:pt x="855" y="386"/>
                    </a:lnTo>
                    <a:lnTo>
                      <a:pt x="860" y="384"/>
                    </a:lnTo>
                    <a:lnTo>
                      <a:pt x="863" y="382"/>
                    </a:lnTo>
                    <a:lnTo>
                      <a:pt x="868" y="381"/>
                    </a:lnTo>
                    <a:lnTo>
                      <a:pt x="871" y="381"/>
                    </a:lnTo>
                    <a:lnTo>
                      <a:pt x="875" y="379"/>
                    </a:lnTo>
                    <a:lnTo>
                      <a:pt x="879" y="377"/>
                    </a:lnTo>
                    <a:lnTo>
                      <a:pt x="882" y="376"/>
                    </a:lnTo>
                    <a:lnTo>
                      <a:pt x="884" y="376"/>
                    </a:lnTo>
                    <a:lnTo>
                      <a:pt x="887" y="374"/>
                    </a:lnTo>
                    <a:lnTo>
                      <a:pt x="891" y="373"/>
                    </a:lnTo>
                    <a:lnTo>
                      <a:pt x="894" y="371"/>
                    </a:lnTo>
                    <a:lnTo>
                      <a:pt x="897" y="369"/>
                    </a:lnTo>
                    <a:lnTo>
                      <a:pt x="901" y="368"/>
                    </a:lnTo>
                    <a:lnTo>
                      <a:pt x="905" y="366"/>
                    </a:lnTo>
                    <a:lnTo>
                      <a:pt x="910" y="363"/>
                    </a:lnTo>
                    <a:lnTo>
                      <a:pt x="913" y="362"/>
                    </a:lnTo>
                    <a:lnTo>
                      <a:pt x="916" y="360"/>
                    </a:lnTo>
                    <a:lnTo>
                      <a:pt x="920" y="358"/>
                    </a:lnTo>
                    <a:lnTo>
                      <a:pt x="925" y="357"/>
                    </a:lnTo>
                    <a:lnTo>
                      <a:pt x="928" y="355"/>
                    </a:lnTo>
                    <a:lnTo>
                      <a:pt x="932" y="353"/>
                    </a:lnTo>
                    <a:lnTo>
                      <a:pt x="934" y="352"/>
                    </a:lnTo>
                    <a:lnTo>
                      <a:pt x="938" y="350"/>
                    </a:lnTo>
                    <a:lnTo>
                      <a:pt x="940" y="349"/>
                    </a:lnTo>
                    <a:lnTo>
                      <a:pt x="943" y="347"/>
                    </a:lnTo>
                    <a:lnTo>
                      <a:pt x="947" y="345"/>
                    </a:lnTo>
                    <a:lnTo>
                      <a:pt x="950" y="344"/>
                    </a:lnTo>
                    <a:lnTo>
                      <a:pt x="953" y="342"/>
                    </a:lnTo>
                    <a:lnTo>
                      <a:pt x="957" y="340"/>
                    </a:lnTo>
                    <a:lnTo>
                      <a:pt x="961" y="338"/>
                    </a:lnTo>
                    <a:lnTo>
                      <a:pt x="966" y="335"/>
                    </a:lnTo>
                    <a:lnTo>
                      <a:pt x="969" y="333"/>
                    </a:lnTo>
                    <a:lnTo>
                      <a:pt x="972" y="332"/>
                    </a:lnTo>
                    <a:lnTo>
                      <a:pt x="976" y="330"/>
                    </a:lnTo>
                    <a:lnTo>
                      <a:pt x="981" y="326"/>
                    </a:lnTo>
                    <a:lnTo>
                      <a:pt x="984" y="325"/>
                    </a:lnTo>
                    <a:lnTo>
                      <a:pt x="987" y="323"/>
                    </a:lnTo>
                    <a:lnTo>
                      <a:pt x="990" y="321"/>
                    </a:lnTo>
                    <a:lnTo>
                      <a:pt x="993" y="319"/>
                    </a:lnTo>
                    <a:lnTo>
                      <a:pt x="997" y="317"/>
                    </a:lnTo>
                    <a:lnTo>
                      <a:pt x="1001" y="314"/>
                    </a:lnTo>
                    <a:lnTo>
                      <a:pt x="1005" y="312"/>
                    </a:lnTo>
                    <a:lnTo>
                      <a:pt x="1010" y="309"/>
                    </a:lnTo>
                    <a:lnTo>
                      <a:pt x="1014" y="305"/>
                    </a:lnTo>
                    <a:lnTo>
                      <a:pt x="1019" y="302"/>
                    </a:lnTo>
                    <a:lnTo>
                      <a:pt x="1024" y="298"/>
                    </a:lnTo>
                    <a:lnTo>
                      <a:pt x="1030" y="294"/>
                    </a:lnTo>
                    <a:lnTo>
                      <a:pt x="1035" y="291"/>
                    </a:lnTo>
                    <a:lnTo>
                      <a:pt x="1040" y="287"/>
                    </a:lnTo>
                    <a:lnTo>
                      <a:pt x="1045" y="284"/>
                    </a:lnTo>
                    <a:lnTo>
                      <a:pt x="1050" y="279"/>
                    </a:lnTo>
                    <a:lnTo>
                      <a:pt x="1054" y="277"/>
                    </a:lnTo>
                    <a:lnTo>
                      <a:pt x="1059" y="273"/>
                    </a:lnTo>
                    <a:lnTo>
                      <a:pt x="1062" y="270"/>
                    </a:lnTo>
                    <a:lnTo>
                      <a:pt x="1067" y="267"/>
                    </a:lnTo>
                    <a:lnTo>
                      <a:pt x="1068" y="265"/>
                    </a:lnTo>
                    <a:lnTo>
                      <a:pt x="1071" y="264"/>
                    </a:lnTo>
                    <a:lnTo>
                      <a:pt x="1073" y="262"/>
                    </a:lnTo>
                    <a:lnTo>
                      <a:pt x="1076" y="259"/>
                    </a:lnTo>
                    <a:lnTo>
                      <a:pt x="1079" y="258"/>
                    </a:lnTo>
                    <a:lnTo>
                      <a:pt x="1082" y="254"/>
                    </a:lnTo>
                    <a:lnTo>
                      <a:pt x="1085" y="252"/>
                    </a:lnTo>
                    <a:lnTo>
                      <a:pt x="1089" y="249"/>
                    </a:lnTo>
                    <a:lnTo>
                      <a:pt x="1090" y="247"/>
                    </a:lnTo>
                    <a:lnTo>
                      <a:pt x="1094" y="244"/>
                    </a:lnTo>
                    <a:lnTo>
                      <a:pt x="1097" y="242"/>
                    </a:lnTo>
                    <a:lnTo>
                      <a:pt x="1100" y="239"/>
                    </a:lnTo>
                    <a:lnTo>
                      <a:pt x="1102" y="237"/>
                    </a:lnTo>
                    <a:lnTo>
                      <a:pt x="1105" y="234"/>
                    </a:lnTo>
                    <a:lnTo>
                      <a:pt x="1107" y="232"/>
                    </a:lnTo>
                    <a:lnTo>
                      <a:pt x="1110" y="229"/>
                    </a:lnTo>
                    <a:lnTo>
                      <a:pt x="1113" y="227"/>
                    </a:lnTo>
                    <a:lnTo>
                      <a:pt x="1117" y="223"/>
                    </a:lnTo>
                    <a:lnTo>
                      <a:pt x="1120" y="220"/>
                    </a:lnTo>
                    <a:lnTo>
                      <a:pt x="1124" y="216"/>
                    </a:lnTo>
                    <a:lnTo>
                      <a:pt x="1128" y="213"/>
                    </a:lnTo>
                    <a:lnTo>
                      <a:pt x="1133" y="208"/>
                    </a:lnTo>
                    <a:lnTo>
                      <a:pt x="1137" y="205"/>
                    </a:lnTo>
                    <a:lnTo>
                      <a:pt x="1142" y="200"/>
                    </a:lnTo>
                    <a:lnTo>
                      <a:pt x="1146" y="197"/>
                    </a:lnTo>
                    <a:lnTo>
                      <a:pt x="1150" y="192"/>
                    </a:lnTo>
                    <a:lnTo>
                      <a:pt x="1153" y="188"/>
                    </a:lnTo>
                    <a:lnTo>
                      <a:pt x="1158" y="183"/>
                    </a:lnTo>
                    <a:lnTo>
                      <a:pt x="1162" y="180"/>
                    </a:lnTo>
                    <a:lnTo>
                      <a:pt x="1166" y="176"/>
                    </a:lnTo>
                    <a:lnTo>
                      <a:pt x="1168" y="173"/>
                    </a:lnTo>
                    <a:lnTo>
                      <a:pt x="1172" y="168"/>
                    </a:lnTo>
                    <a:lnTo>
                      <a:pt x="1174" y="165"/>
                    </a:lnTo>
                    <a:lnTo>
                      <a:pt x="1176" y="162"/>
                    </a:lnTo>
                    <a:lnTo>
                      <a:pt x="1178" y="158"/>
                    </a:lnTo>
                    <a:lnTo>
                      <a:pt x="1181" y="153"/>
                    </a:lnTo>
                    <a:lnTo>
                      <a:pt x="1183" y="149"/>
                    </a:lnTo>
                    <a:lnTo>
                      <a:pt x="1186" y="144"/>
                    </a:lnTo>
                    <a:lnTo>
                      <a:pt x="1190" y="139"/>
                    </a:lnTo>
                    <a:lnTo>
                      <a:pt x="1193" y="134"/>
                    </a:lnTo>
                    <a:lnTo>
                      <a:pt x="1195" y="129"/>
                    </a:lnTo>
                    <a:lnTo>
                      <a:pt x="1198" y="124"/>
                    </a:lnTo>
                    <a:lnTo>
                      <a:pt x="1200" y="119"/>
                    </a:lnTo>
                    <a:lnTo>
                      <a:pt x="1204" y="114"/>
                    </a:lnTo>
                    <a:lnTo>
                      <a:pt x="1205" y="111"/>
                    </a:lnTo>
                    <a:lnTo>
                      <a:pt x="1208" y="106"/>
                    </a:lnTo>
                    <a:lnTo>
                      <a:pt x="1209" y="102"/>
                    </a:lnTo>
                    <a:lnTo>
                      <a:pt x="1211" y="97"/>
                    </a:lnTo>
                    <a:lnTo>
                      <a:pt x="1211" y="95"/>
                    </a:lnTo>
                    <a:lnTo>
                      <a:pt x="1213" y="91"/>
                    </a:lnTo>
                    <a:lnTo>
                      <a:pt x="1214" y="88"/>
                    </a:lnTo>
                    <a:lnTo>
                      <a:pt x="1216" y="83"/>
                    </a:lnTo>
                    <a:lnTo>
                      <a:pt x="1217" y="80"/>
                    </a:lnTo>
                    <a:lnTo>
                      <a:pt x="1219" y="75"/>
                    </a:lnTo>
                    <a:lnTo>
                      <a:pt x="1220" y="70"/>
                    </a:lnTo>
                    <a:lnTo>
                      <a:pt x="1222" y="65"/>
                    </a:lnTo>
                    <a:lnTo>
                      <a:pt x="1222" y="62"/>
                    </a:lnTo>
                    <a:lnTo>
                      <a:pt x="1224" y="57"/>
                    </a:lnTo>
                    <a:lnTo>
                      <a:pt x="1224" y="53"/>
                    </a:lnTo>
                    <a:lnTo>
                      <a:pt x="1225" y="49"/>
                    </a:lnTo>
                    <a:lnTo>
                      <a:pt x="1225" y="46"/>
                    </a:lnTo>
                    <a:lnTo>
                      <a:pt x="1225" y="43"/>
                    </a:lnTo>
                    <a:lnTo>
                      <a:pt x="1224" y="40"/>
                    </a:lnTo>
                    <a:lnTo>
                      <a:pt x="1223" y="38"/>
                    </a:lnTo>
                    <a:lnTo>
                      <a:pt x="1221" y="38"/>
                    </a:lnTo>
                    <a:lnTo>
                      <a:pt x="1220" y="38"/>
                    </a:lnTo>
                    <a:lnTo>
                      <a:pt x="1218" y="40"/>
                    </a:lnTo>
                    <a:lnTo>
                      <a:pt x="1216" y="40"/>
                    </a:lnTo>
                    <a:lnTo>
                      <a:pt x="1215" y="42"/>
                    </a:lnTo>
                    <a:lnTo>
                      <a:pt x="1214" y="42"/>
                    </a:lnTo>
                    <a:lnTo>
                      <a:pt x="1212" y="43"/>
                    </a:lnTo>
                    <a:lnTo>
                      <a:pt x="1210" y="43"/>
                    </a:lnTo>
                    <a:lnTo>
                      <a:pt x="1209" y="43"/>
                    </a:lnTo>
                    <a:lnTo>
                      <a:pt x="1208" y="44"/>
                    </a:lnTo>
                    <a:lnTo>
                      <a:pt x="1206" y="44"/>
                    </a:lnTo>
                    <a:lnTo>
                      <a:pt x="1205" y="44"/>
                    </a:lnTo>
                    <a:lnTo>
                      <a:pt x="1204" y="44"/>
                    </a:lnTo>
                    <a:lnTo>
                      <a:pt x="1203" y="44"/>
                    </a:lnTo>
                    <a:lnTo>
                      <a:pt x="1201" y="44"/>
                    </a:lnTo>
                    <a:lnTo>
                      <a:pt x="1199" y="44"/>
                    </a:lnTo>
                    <a:lnTo>
                      <a:pt x="1199" y="43"/>
                    </a:lnTo>
                    <a:lnTo>
                      <a:pt x="1197" y="43"/>
                    </a:lnTo>
                    <a:lnTo>
                      <a:pt x="1195" y="43"/>
                    </a:lnTo>
                    <a:lnTo>
                      <a:pt x="1194" y="43"/>
                    </a:lnTo>
                    <a:lnTo>
                      <a:pt x="1193" y="43"/>
                    </a:lnTo>
                    <a:lnTo>
                      <a:pt x="1191" y="43"/>
                    </a:lnTo>
                    <a:lnTo>
                      <a:pt x="1191" y="42"/>
                    </a:lnTo>
                    <a:lnTo>
                      <a:pt x="1190" y="42"/>
                    </a:lnTo>
                    <a:lnTo>
                      <a:pt x="1189" y="42"/>
                    </a:lnTo>
                    <a:lnTo>
                      <a:pt x="1186" y="42"/>
                    </a:lnTo>
                    <a:lnTo>
                      <a:pt x="1184" y="42"/>
                    </a:lnTo>
                    <a:lnTo>
                      <a:pt x="1179" y="42"/>
                    </a:lnTo>
                    <a:lnTo>
                      <a:pt x="1176" y="42"/>
                    </a:lnTo>
                    <a:lnTo>
                      <a:pt x="1171" y="42"/>
                    </a:lnTo>
                    <a:lnTo>
                      <a:pt x="1167" y="42"/>
                    </a:lnTo>
                    <a:lnTo>
                      <a:pt x="1162" y="42"/>
                    </a:lnTo>
                    <a:lnTo>
                      <a:pt x="1158" y="42"/>
                    </a:lnTo>
                    <a:lnTo>
                      <a:pt x="1154" y="42"/>
                    </a:lnTo>
                    <a:lnTo>
                      <a:pt x="1151" y="42"/>
                    </a:lnTo>
                    <a:lnTo>
                      <a:pt x="1147" y="42"/>
                    </a:lnTo>
                    <a:lnTo>
                      <a:pt x="1146" y="42"/>
                    </a:lnTo>
                    <a:lnTo>
                      <a:pt x="1144" y="42"/>
                    </a:lnTo>
                    <a:lnTo>
                      <a:pt x="1143" y="43"/>
                    </a:lnTo>
                    <a:lnTo>
                      <a:pt x="1142" y="43"/>
                    </a:lnTo>
                    <a:lnTo>
                      <a:pt x="1139" y="43"/>
                    </a:lnTo>
                    <a:lnTo>
                      <a:pt x="1138" y="43"/>
                    </a:lnTo>
                    <a:lnTo>
                      <a:pt x="1134" y="44"/>
                    </a:lnTo>
                    <a:lnTo>
                      <a:pt x="1132" y="44"/>
                    </a:lnTo>
                    <a:lnTo>
                      <a:pt x="1128" y="44"/>
                    </a:lnTo>
                    <a:lnTo>
                      <a:pt x="1125" y="44"/>
                    </a:lnTo>
                    <a:lnTo>
                      <a:pt x="1120" y="45"/>
                    </a:lnTo>
                    <a:lnTo>
                      <a:pt x="1117" y="45"/>
                    </a:lnTo>
                    <a:lnTo>
                      <a:pt x="1113" y="45"/>
                    </a:lnTo>
                    <a:lnTo>
                      <a:pt x="1110" y="45"/>
                    </a:lnTo>
                    <a:lnTo>
                      <a:pt x="1107" y="45"/>
                    </a:lnTo>
                    <a:lnTo>
                      <a:pt x="1103" y="45"/>
                    </a:lnTo>
                    <a:lnTo>
                      <a:pt x="1100" y="45"/>
                    </a:lnTo>
                    <a:lnTo>
                      <a:pt x="1099" y="45"/>
                    </a:lnTo>
                    <a:lnTo>
                      <a:pt x="1097" y="45"/>
                    </a:lnTo>
                    <a:lnTo>
                      <a:pt x="1095" y="45"/>
                    </a:lnTo>
                    <a:lnTo>
                      <a:pt x="1094" y="45"/>
                    </a:lnTo>
                    <a:lnTo>
                      <a:pt x="1093" y="45"/>
                    </a:lnTo>
                    <a:lnTo>
                      <a:pt x="1091" y="45"/>
                    </a:lnTo>
                    <a:lnTo>
                      <a:pt x="1090" y="45"/>
                    </a:lnTo>
                    <a:lnTo>
                      <a:pt x="1088" y="45"/>
                    </a:lnTo>
                    <a:lnTo>
                      <a:pt x="1086" y="44"/>
                    </a:lnTo>
                    <a:lnTo>
                      <a:pt x="1085" y="44"/>
                    </a:lnTo>
                    <a:lnTo>
                      <a:pt x="1083" y="44"/>
                    </a:lnTo>
                    <a:lnTo>
                      <a:pt x="1081" y="44"/>
                    </a:lnTo>
                    <a:lnTo>
                      <a:pt x="1080" y="44"/>
                    </a:lnTo>
                    <a:lnTo>
                      <a:pt x="1078" y="44"/>
                    </a:lnTo>
                    <a:lnTo>
                      <a:pt x="1076" y="44"/>
                    </a:lnTo>
                    <a:lnTo>
                      <a:pt x="1075" y="44"/>
                    </a:lnTo>
                    <a:lnTo>
                      <a:pt x="1075" y="43"/>
                    </a:lnTo>
                    <a:lnTo>
                      <a:pt x="1073" y="44"/>
                    </a:lnTo>
                    <a:lnTo>
                      <a:pt x="1071" y="44"/>
                    </a:lnTo>
                    <a:lnTo>
                      <a:pt x="1070" y="45"/>
                    </a:lnTo>
                    <a:lnTo>
                      <a:pt x="1068" y="45"/>
                    </a:lnTo>
                    <a:lnTo>
                      <a:pt x="1067" y="47"/>
                    </a:lnTo>
                    <a:lnTo>
                      <a:pt x="1065" y="47"/>
                    </a:lnTo>
                    <a:lnTo>
                      <a:pt x="1063" y="47"/>
                    </a:lnTo>
                    <a:lnTo>
                      <a:pt x="1062" y="47"/>
                    </a:lnTo>
                    <a:lnTo>
                      <a:pt x="1059" y="48"/>
                    </a:lnTo>
                    <a:lnTo>
                      <a:pt x="1057" y="48"/>
                    </a:lnTo>
                    <a:lnTo>
                      <a:pt x="1056" y="49"/>
                    </a:lnTo>
                    <a:lnTo>
                      <a:pt x="1054" y="49"/>
                    </a:lnTo>
                    <a:lnTo>
                      <a:pt x="1052" y="49"/>
                    </a:lnTo>
                    <a:lnTo>
                      <a:pt x="1051" y="49"/>
                    </a:lnTo>
                    <a:lnTo>
                      <a:pt x="1049" y="49"/>
                    </a:lnTo>
                    <a:lnTo>
                      <a:pt x="1046" y="49"/>
                    </a:lnTo>
                    <a:lnTo>
                      <a:pt x="1044" y="49"/>
                    </a:lnTo>
                    <a:lnTo>
                      <a:pt x="1043" y="49"/>
                    </a:lnTo>
                    <a:lnTo>
                      <a:pt x="1041" y="49"/>
                    </a:lnTo>
                    <a:lnTo>
                      <a:pt x="1038" y="49"/>
                    </a:lnTo>
                    <a:lnTo>
                      <a:pt x="1036" y="48"/>
                    </a:lnTo>
                    <a:lnTo>
                      <a:pt x="1034" y="48"/>
                    </a:lnTo>
                    <a:lnTo>
                      <a:pt x="1033" y="46"/>
                    </a:lnTo>
                    <a:lnTo>
                      <a:pt x="1029" y="46"/>
                    </a:lnTo>
                    <a:lnTo>
                      <a:pt x="1028" y="45"/>
                    </a:lnTo>
                    <a:lnTo>
                      <a:pt x="1025" y="45"/>
                    </a:lnTo>
                    <a:lnTo>
                      <a:pt x="1024" y="43"/>
                    </a:lnTo>
                    <a:lnTo>
                      <a:pt x="1021" y="43"/>
                    </a:lnTo>
                    <a:lnTo>
                      <a:pt x="1020" y="43"/>
                    </a:lnTo>
                    <a:lnTo>
                      <a:pt x="1018" y="43"/>
                    </a:lnTo>
                    <a:lnTo>
                      <a:pt x="1017" y="42"/>
                    </a:lnTo>
                    <a:lnTo>
                      <a:pt x="1015" y="43"/>
                    </a:lnTo>
                    <a:lnTo>
                      <a:pt x="1014" y="43"/>
                    </a:lnTo>
                    <a:lnTo>
                      <a:pt x="1012" y="43"/>
                    </a:lnTo>
                    <a:lnTo>
                      <a:pt x="1010" y="43"/>
                    </a:lnTo>
                    <a:lnTo>
                      <a:pt x="1009" y="43"/>
                    </a:lnTo>
                    <a:lnTo>
                      <a:pt x="1007" y="43"/>
                    </a:lnTo>
                    <a:lnTo>
                      <a:pt x="1005" y="43"/>
                    </a:lnTo>
                    <a:lnTo>
                      <a:pt x="1004" y="43"/>
                    </a:lnTo>
                    <a:lnTo>
                      <a:pt x="1002" y="43"/>
                    </a:lnTo>
                    <a:lnTo>
                      <a:pt x="1001" y="43"/>
                    </a:lnTo>
                    <a:lnTo>
                      <a:pt x="1000" y="43"/>
                    </a:lnTo>
                    <a:lnTo>
                      <a:pt x="999" y="43"/>
                    </a:lnTo>
                    <a:lnTo>
                      <a:pt x="997" y="43"/>
                    </a:lnTo>
                    <a:lnTo>
                      <a:pt x="996" y="44"/>
                    </a:lnTo>
                    <a:lnTo>
                      <a:pt x="994" y="44"/>
                    </a:lnTo>
                    <a:lnTo>
                      <a:pt x="992" y="44"/>
                    </a:lnTo>
                    <a:lnTo>
                      <a:pt x="991" y="44"/>
                    </a:lnTo>
                    <a:lnTo>
                      <a:pt x="987" y="45"/>
                    </a:lnTo>
                    <a:lnTo>
                      <a:pt x="986" y="45"/>
                    </a:lnTo>
                    <a:lnTo>
                      <a:pt x="984" y="45"/>
                    </a:lnTo>
                    <a:lnTo>
                      <a:pt x="982" y="45"/>
                    </a:lnTo>
                    <a:lnTo>
                      <a:pt x="979" y="47"/>
                    </a:lnTo>
                    <a:lnTo>
                      <a:pt x="977" y="47"/>
                    </a:lnTo>
                    <a:lnTo>
                      <a:pt x="976" y="47"/>
                    </a:lnTo>
                    <a:lnTo>
                      <a:pt x="974" y="47"/>
                    </a:lnTo>
                    <a:lnTo>
                      <a:pt x="972" y="47"/>
                    </a:lnTo>
                    <a:lnTo>
                      <a:pt x="971" y="47"/>
                    </a:lnTo>
                    <a:lnTo>
                      <a:pt x="969" y="47"/>
                    </a:lnTo>
                    <a:lnTo>
                      <a:pt x="968" y="47"/>
                    </a:lnTo>
                    <a:lnTo>
                      <a:pt x="965" y="47"/>
                    </a:lnTo>
                    <a:lnTo>
                      <a:pt x="963" y="47"/>
                    </a:lnTo>
                    <a:lnTo>
                      <a:pt x="962" y="47"/>
                    </a:lnTo>
                    <a:lnTo>
                      <a:pt x="960" y="47"/>
                    </a:lnTo>
                    <a:lnTo>
                      <a:pt x="957" y="47"/>
                    </a:lnTo>
                    <a:lnTo>
                      <a:pt x="955" y="47"/>
                    </a:lnTo>
                    <a:lnTo>
                      <a:pt x="953" y="47"/>
                    </a:lnTo>
                    <a:lnTo>
                      <a:pt x="952" y="45"/>
                    </a:lnTo>
                    <a:lnTo>
                      <a:pt x="948" y="45"/>
                    </a:lnTo>
                    <a:lnTo>
                      <a:pt x="947" y="45"/>
                    </a:lnTo>
                    <a:lnTo>
                      <a:pt x="944" y="45"/>
                    </a:lnTo>
                    <a:lnTo>
                      <a:pt x="943" y="43"/>
                    </a:lnTo>
                    <a:lnTo>
                      <a:pt x="940" y="43"/>
                    </a:lnTo>
                    <a:lnTo>
                      <a:pt x="939" y="43"/>
                    </a:lnTo>
                    <a:lnTo>
                      <a:pt x="937" y="43"/>
                    </a:lnTo>
                    <a:lnTo>
                      <a:pt x="936" y="42"/>
                    </a:lnTo>
                    <a:lnTo>
                      <a:pt x="934" y="43"/>
                    </a:lnTo>
                    <a:lnTo>
                      <a:pt x="933" y="43"/>
                    </a:lnTo>
                    <a:lnTo>
                      <a:pt x="931" y="43"/>
                    </a:lnTo>
                    <a:lnTo>
                      <a:pt x="930" y="43"/>
                    </a:lnTo>
                    <a:lnTo>
                      <a:pt x="929" y="45"/>
                    </a:lnTo>
                    <a:lnTo>
                      <a:pt x="927" y="45"/>
                    </a:lnTo>
                    <a:lnTo>
                      <a:pt x="925" y="46"/>
                    </a:lnTo>
                    <a:lnTo>
                      <a:pt x="924" y="46"/>
                    </a:lnTo>
                    <a:lnTo>
                      <a:pt x="922" y="48"/>
                    </a:lnTo>
                    <a:lnTo>
                      <a:pt x="920" y="48"/>
                    </a:lnTo>
                    <a:lnTo>
                      <a:pt x="919" y="49"/>
                    </a:lnTo>
                    <a:lnTo>
                      <a:pt x="917" y="49"/>
                    </a:lnTo>
                    <a:lnTo>
                      <a:pt x="915" y="49"/>
                    </a:lnTo>
                    <a:lnTo>
                      <a:pt x="914" y="49"/>
                    </a:lnTo>
                    <a:lnTo>
                      <a:pt x="912" y="49"/>
                    </a:lnTo>
                    <a:lnTo>
                      <a:pt x="909" y="49"/>
                    </a:lnTo>
                    <a:lnTo>
                      <a:pt x="908" y="49"/>
                    </a:lnTo>
                    <a:lnTo>
                      <a:pt x="906" y="49"/>
                    </a:lnTo>
                    <a:lnTo>
                      <a:pt x="904" y="48"/>
                    </a:lnTo>
                    <a:lnTo>
                      <a:pt x="901" y="48"/>
                    </a:lnTo>
                    <a:lnTo>
                      <a:pt x="899" y="47"/>
                    </a:lnTo>
                    <a:lnTo>
                      <a:pt x="897" y="47"/>
                    </a:lnTo>
                    <a:lnTo>
                      <a:pt x="896" y="45"/>
                    </a:lnTo>
                    <a:lnTo>
                      <a:pt x="892" y="45"/>
                    </a:lnTo>
                    <a:lnTo>
                      <a:pt x="891" y="43"/>
                    </a:lnTo>
                    <a:lnTo>
                      <a:pt x="889" y="43"/>
                    </a:lnTo>
                    <a:lnTo>
                      <a:pt x="887" y="42"/>
                    </a:lnTo>
                    <a:lnTo>
                      <a:pt x="885" y="42"/>
                    </a:lnTo>
                    <a:lnTo>
                      <a:pt x="884" y="40"/>
                    </a:lnTo>
                    <a:lnTo>
                      <a:pt x="882" y="40"/>
                    </a:lnTo>
                    <a:lnTo>
                      <a:pt x="881" y="39"/>
                    </a:lnTo>
                    <a:lnTo>
                      <a:pt x="878" y="40"/>
                    </a:lnTo>
                    <a:lnTo>
                      <a:pt x="876" y="40"/>
                    </a:lnTo>
                    <a:lnTo>
                      <a:pt x="874" y="41"/>
                    </a:lnTo>
                    <a:lnTo>
                      <a:pt x="872" y="41"/>
                    </a:lnTo>
                    <a:lnTo>
                      <a:pt x="869" y="43"/>
                    </a:lnTo>
                    <a:lnTo>
                      <a:pt x="867" y="43"/>
                    </a:lnTo>
                    <a:lnTo>
                      <a:pt x="865" y="44"/>
                    </a:lnTo>
                    <a:lnTo>
                      <a:pt x="863" y="44"/>
                    </a:lnTo>
                    <a:lnTo>
                      <a:pt x="860" y="46"/>
                    </a:lnTo>
                    <a:lnTo>
                      <a:pt x="858" y="47"/>
                    </a:lnTo>
                    <a:lnTo>
                      <a:pt x="855" y="48"/>
                    </a:lnTo>
                    <a:lnTo>
                      <a:pt x="853" y="48"/>
                    </a:lnTo>
                    <a:lnTo>
                      <a:pt x="851" y="49"/>
                    </a:lnTo>
                    <a:lnTo>
                      <a:pt x="850" y="49"/>
                    </a:lnTo>
                    <a:lnTo>
                      <a:pt x="848" y="49"/>
                    </a:lnTo>
                    <a:lnTo>
                      <a:pt x="847" y="49"/>
                    </a:lnTo>
                    <a:lnTo>
                      <a:pt x="844" y="50"/>
                    </a:lnTo>
                    <a:lnTo>
                      <a:pt x="842" y="50"/>
                    </a:lnTo>
                    <a:lnTo>
                      <a:pt x="841" y="50"/>
                    </a:lnTo>
                    <a:lnTo>
                      <a:pt x="839" y="49"/>
                    </a:lnTo>
                    <a:lnTo>
                      <a:pt x="836" y="49"/>
                    </a:lnTo>
                    <a:lnTo>
                      <a:pt x="834" y="49"/>
                    </a:lnTo>
                    <a:lnTo>
                      <a:pt x="831" y="49"/>
                    </a:lnTo>
                    <a:lnTo>
                      <a:pt x="829" y="48"/>
                    </a:lnTo>
                    <a:lnTo>
                      <a:pt x="826" y="48"/>
                    </a:lnTo>
                    <a:lnTo>
                      <a:pt x="824" y="48"/>
                    </a:lnTo>
                    <a:lnTo>
                      <a:pt x="822" y="48"/>
                    </a:lnTo>
                    <a:lnTo>
                      <a:pt x="820" y="47"/>
                    </a:lnTo>
                    <a:lnTo>
                      <a:pt x="818" y="47"/>
                    </a:lnTo>
                    <a:lnTo>
                      <a:pt x="816" y="47"/>
                    </a:lnTo>
                    <a:lnTo>
                      <a:pt x="814" y="47"/>
                    </a:lnTo>
                    <a:lnTo>
                      <a:pt x="813" y="45"/>
                    </a:lnTo>
                    <a:lnTo>
                      <a:pt x="811" y="45"/>
                    </a:lnTo>
                    <a:lnTo>
                      <a:pt x="809" y="45"/>
                    </a:lnTo>
                    <a:lnTo>
                      <a:pt x="807" y="45"/>
                    </a:lnTo>
                    <a:lnTo>
                      <a:pt x="805" y="45"/>
                    </a:lnTo>
                    <a:lnTo>
                      <a:pt x="802" y="45"/>
                    </a:lnTo>
                    <a:lnTo>
                      <a:pt x="800" y="45"/>
                    </a:lnTo>
                    <a:lnTo>
                      <a:pt x="798" y="45"/>
                    </a:lnTo>
                    <a:lnTo>
                      <a:pt x="796" y="43"/>
                    </a:lnTo>
                    <a:lnTo>
                      <a:pt x="793" y="43"/>
                    </a:lnTo>
                    <a:lnTo>
                      <a:pt x="791" y="43"/>
                    </a:lnTo>
                    <a:lnTo>
                      <a:pt x="788" y="43"/>
                    </a:lnTo>
                    <a:lnTo>
                      <a:pt x="787" y="42"/>
                    </a:lnTo>
                    <a:lnTo>
                      <a:pt x="784" y="42"/>
                    </a:lnTo>
                    <a:lnTo>
                      <a:pt x="783" y="42"/>
                    </a:lnTo>
                    <a:lnTo>
                      <a:pt x="781" y="42"/>
                    </a:lnTo>
                    <a:lnTo>
                      <a:pt x="780" y="42"/>
                    </a:lnTo>
                    <a:lnTo>
                      <a:pt x="778" y="43"/>
                    </a:lnTo>
                    <a:lnTo>
                      <a:pt x="776" y="43"/>
                    </a:lnTo>
                    <a:lnTo>
                      <a:pt x="775" y="43"/>
                    </a:lnTo>
                    <a:lnTo>
                      <a:pt x="774" y="43"/>
                    </a:lnTo>
                    <a:lnTo>
                      <a:pt x="773" y="45"/>
                    </a:lnTo>
                    <a:lnTo>
                      <a:pt x="771" y="45"/>
                    </a:lnTo>
                    <a:lnTo>
                      <a:pt x="769" y="45"/>
                    </a:lnTo>
                    <a:lnTo>
                      <a:pt x="768" y="45"/>
                    </a:lnTo>
                    <a:lnTo>
                      <a:pt x="766" y="47"/>
                    </a:lnTo>
                    <a:lnTo>
                      <a:pt x="764" y="47"/>
                    </a:lnTo>
                    <a:lnTo>
                      <a:pt x="763" y="47"/>
                    </a:lnTo>
                    <a:lnTo>
                      <a:pt x="761" y="47"/>
                    </a:lnTo>
                    <a:lnTo>
                      <a:pt x="759" y="47"/>
                    </a:lnTo>
                    <a:lnTo>
                      <a:pt x="758" y="47"/>
                    </a:lnTo>
                    <a:lnTo>
                      <a:pt x="756" y="47"/>
                    </a:lnTo>
                    <a:lnTo>
                      <a:pt x="753" y="47"/>
                    </a:lnTo>
                    <a:lnTo>
                      <a:pt x="751" y="47"/>
                    </a:lnTo>
                    <a:lnTo>
                      <a:pt x="750" y="47"/>
                    </a:lnTo>
                    <a:lnTo>
                      <a:pt x="748" y="47"/>
                    </a:lnTo>
                    <a:lnTo>
                      <a:pt x="745" y="47"/>
                    </a:lnTo>
                    <a:lnTo>
                      <a:pt x="743" y="45"/>
                    </a:lnTo>
                    <a:lnTo>
                      <a:pt x="740" y="45"/>
                    </a:lnTo>
                    <a:lnTo>
                      <a:pt x="739" y="44"/>
                    </a:lnTo>
                    <a:lnTo>
                      <a:pt x="735" y="44"/>
                    </a:lnTo>
                    <a:lnTo>
                      <a:pt x="733" y="43"/>
                    </a:lnTo>
                    <a:lnTo>
                      <a:pt x="731" y="43"/>
                    </a:lnTo>
                    <a:lnTo>
                      <a:pt x="729" y="41"/>
                    </a:lnTo>
                    <a:lnTo>
                      <a:pt x="727" y="41"/>
                    </a:lnTo>
                    <a:lnTo>
                      <a:pt x="725" y="40"/>
                    </a:lnTo>
                    <a:lnTo>
                      <a:pt x="723" y="40"/>
                    </a:lnTo>
                    <a:lnTo>
                      <a:pt x="722" y="39"/>
                    </a:lnTo>
                    <a:lnTo>
                      <a:pt x="719" y="40"/>
                    </a:lnTo>
                    <a:lnTo>
                      <a:pt x="718" y="40"/>
                    </a:lnTo>
                    <a:lnTo>
                      <a:pt x="715" y="40"/>
                    </a:lnTo>
                    <a:lnTo>
                      <a:pt x="713" y="40"/>
                    </a:lnTo>
                    <a:lnTo>
                      <a:pt x="710" y="41"/>
                    </a:lnTo>
                    <a:lnTo>
                      <a:pt x="708" y="41"/>
                    </a:lnTo>
                    <a:lnTo>
                      <a:pt x="705" y="41"/>
                    </a:lnTo>
                    <a:lnTo>
                      <a:pt x="703" y="41"/>
                    </a:lnTo>
                    <a:lnTo>
                      <a:pt x="700" y="43"/>
                    </a:lnTo>
                    <a:lnTo>
                      <a:pt x="698" y="43"/>
                    </a:lnTo>
                    <a:lnTo>
                      <a:pt x="694" y="43"/>
                    </a:lnTo>
                    <a:lnTo>
                      <a:pt x="693" y="43"/>
                    </a:lnTo>
                    <a:lnTo>
                      <a:pt x="690" y="43"/>
                    </a:lnTo>
                    <a:lnTo>
                      <a:pt x="688" y="43"/>
                    </a:lnTo>
                    <a:lnTo>
                      <a:pt x="686" y="43"/>
                    </a:lnTo>
                    <a:lnTo>
                      <a:pt x="685" y="43"/>
                    </a:lnTo>
                    <a:lnTo>
                      <a:pt x="681" y="43"/>
                    </a:lnTo>
                    <a:lnTo>
                      <a:pt x="680" y="43"/>
                    </a:lnTo>
                    <a:lnTo>
                      <a:pt x="676" y="43"/>
                    </a:lnTo>
                    <a:lnTo>
                      <a:pt x="675" y="43"/>
                    </a:lnTo>
                    <a:lnTo>
                      <a:pt x="671" y="43"/>
                    </a:lnTo>
                    <a:lnTo>
                      <a:pt x="668" y="43"/>
                    </a:lnTo>
                    <a:lnTo>
                      <a:pt x="665" y="43"/>
                    </a:lnTo>
                    <a:lnTo>
                      <a:pt x="663" y="42"/>
                    </a:lnTo>
                    <a:lnTo>
                      <a:pt x="660" y="42"/>
                    </a:lnTo>
                    <a:lnTo>
                      <a:pt x="656" y="42"/>
                    </a:lnTo>
                    <a:lnTo>
                      <a:pt x="653" y="42"/>
                    </a:lnTo>
                    <a:lnTo>
                      <a:pt x="650" y="40"/>
                    </a:lnTo>
                    <a:lnTo>
                      <a:pt x="647" y="40"/>
                    </a:lnTo>
                    <a:lnTo>
                      <a:pt x="645" y="40"/>
                    </a:lnTo>
                    <a:lnTo>
                      <a:pt x="643" y="40"/>
                    </a:lnTo>
                    <a:lnTo>
                      <a:pt x="641" y="39"/>
                    </a:lnTo>
                    <a:lnTo>
                      <a:pt x="638" y="40"/>
                    </a:lnTo>
                    <a:lnTo>
                      <a:pt x="637" y="40"/>
                    </a:lnTo>
                    <a:lnTo>
                      <a:pt x="634" y="40"/>
                    </a:lnTo>
                    <a:lnTo>
                      <a:pt x="632" y="40"/>
                    </a:lnTo>
                    <a:lnTo>
                      <a:pt x="629" y="42"/>
                    </a:lnTo>
                    <a:lnTo>
                      <a:pt x="626" y="42"/>
                    </a:lnTo>
                    <a:lnTo>
                      <a:pt x="623" y="42"/>
                    </a:lnTo>
                    <a:lnTo>
                      <a:pt x="621" y="42"/>
                    </a:lnTo>
                    <a:lnTo>
                      <a:pt x="618" y="43"/>
                    </a:lnTo>
                    <a:lnTo>
                      <a:pt x="615" y="43"/>
                    </a:lnTo>
                    <a:lnTo>
                      <a:pt x="611" y="43"/>
                    </a:lnTo>
                    <a:lnTo>
                      <a:pt x="610" y="43"/>
                    </a:lnTo>
                    <a:lnTo>
                      <a:pt x="606" y="43"/>
                    </a:lnTo>
                    <a:lnTo>
                      <a:pt x="605" y="43"/>
                    </a:lnTo>
                    <a:lnTo>
                      <a:pt x="603" y="43"/>
                    </a:lnTo>
                    <a:lnTo>
                      <a:pt x="601" y="43"/>
                    </a:lnTo>
                    <a:lnTo>
                      <a:pt x="600" y="43"/>
                    </a:lnTo>
                    <a:lnTo>
                      <a:pt x="598" y="43"/>
                    </a:lnTo>
                    <a:lnTo>
                      <a:pt x="596" y="43"/>
                    </a:lnTo>
                    <a:lnTo>
                      <a:pt x="595" y="43"/>
                    </a:lnTo>
                    <a:lnTo>
                      <a:pt x="591" y="43"/>
                    </a:lnTo>
                    <a:lnTo>
                      <a:pt x="590" y="43"/>
                    </a:lnTo>
                    <a:lnTo>
                      <a:pt x="588" y="43"/>
                    </a:lnTo>
                    <a:lnTo>
                      <a:pt x="586" y="43"/>
                    </a:lnTo>
                    <a:lnTo>
                      <a:pt x="583" y="43"/>
                    </a:lnTo>
                    <a:lnTo>
                      <a:pt x="581" y="43"/>
                    </a:lnTo>
                    <a:lnTo>
                      <a:pt x="580" y="43"/>
                    </a:lnTo>
                    <a:lnTo>
                      <a:pt x="578" y="43"/>
                    </a:lnTo>
                    <a:lnTo>
                      <a:pt x="576" y="43"/>
                    </a:lnTo>
                    <a:lnTo>
                      <a:pt x="575" y="43"/>
                    </a:lnTo>
                    <a:lnTo>
                      <a:pt x="573" y="43"/>
                    </a:lnTo>
                    <a:lnTo>
                      <a:pt x="572" y="42"/>
                    </a:lnTo>
                    <a:lnTo>
                      <a:pt x="570" y="42"/>
                    </a:lnTo>
                    <a:lnTo>
                      <a:pt x="569" y="42"/>
                    </a:lnTo>
                    <a:lnTo>
                      <a:pt x="567" y="42"/>
                    </a:lnTo>
                    <a:lnTo>
                      <a:pt x="566" y="42"/>
                    </a:lnTo>
                    <a:lnTo>
                      <a:pt x="564" y="42"/>
                    </a:lnTo>
                    <a:lnTo>
                      <a:pt x="562" y="42"/>
                    </a:lnTo>
                    <a:lnTo>
                      <a:pt x="561" y="42"/>
                    </a:lnTo>
                    <a:lnTo>
                      <a:pt x="559" y="40"/>
                    </a:lnTo>
                    <a:lnTo>
                      <a:pt x="556" y="40"/>
                    </a:lnTo>
                    <a:lnTo>
                      <a:pt x="555" y="40"/>
                    </a:lnTo>
                    <a:lnTo>
                      <a:pt x="553" y="40"/>
                    </a:lnTo>
                    <a:lnTo>
                      <a:pt x="551" y="39"/>
                    </a:lnTo>
                    <a:lnTo>
                      <a:pt x="550" y="39"/>
                    </a:lnTo>
                    <a:lnTo>
                      <a:pt x="548" y="39"/>
                    </a:lnTo>
                    <a:lnTo>
                      <a:pt x="546" y="39"/>
                    </a:lnTo>
                    <a:lnTo>
                      <a:pt x="546" y="38"/>
                    </a:lnTo>
                    <a:lnTo>
                      <a:pt x="543" y="38"/>
                    </a:lnTo>
                    <a:lnTo>
                      <a:pt x="542" y="38"/>
                    </a:lnTo>
                    <a:lnTo>
                      <a:pt x="540" y="38"/>
                    </a:lnTo>
                    <a:lnTo>
                      <a:pt x="538" y="38"/>
                    </a:lnTo>
                    <a:lnTo>
                      <a:pt x="535" y="38"/>
                    </a:lnTo>
                    <a:lnTo>
                      <a:pt x="533" y="38"/>
                    </a:lnTo>
                    <a:lnTo>
                      <a:pt x="531" y="38"/>
                    </a:lnTo>
                    <a:lnTo>
                      <a:pt x="529" y="36"/>
                    </a:lnTo>
                    <a:lnTo>
                      <a:pt x="526" y="36"/>
                    </a:lnTo>
                    <a:lnTo>
                      <a:pt x="524" y="36"/>
                    </a:lnTo>
                    <a:lnTo>
                      <a:pt x="521" y="36"/>
                    </a:lnTo>
                    <a:lnTo>
                      <a:pt x="519" y="35"/>
                    </a:lnTo>
                    <a:lnTo>
                      <a:pt x="517" y="35"/>
                    </a:lnTo>
                    <a:lnTo>
                      <a:pt x="516" y="35"/>
                    </a:lnTo>
                    <a:lnTo>
                      <a:pt x="514" y="35"/>
                    </a:lnTo>
                    <a:lnTo>
                      <a:pt x="513" y="34"/>
                    </a:lnTo>
                    <a:lnTo>
                      <a:pt x="509" y="35"/>
                    </a:lnTo>
                    <a:lnTo>
                      <a:pt x="507" y="35"/>
                    </a:lnTo>
                    <a:lnTo>
                      <a:pt x="503" y="35"/>
                    </a:lnTo>
                    <a:lnTo>
                      <a:pt x="501" y="35"/>
                    </a:lnTo>
                    <a:lnTo>
                      <a:pt x="498" y="37"/>
                    </a:lnTo>
                    <a:lnTo>
                      <a:pt x="494" y="37"/>
                    </a:lnTo>
                    <a:lnTo>
                      <a:pt x="491" y="37"/>
                    </a:lnTo>
                    <a:lnTo>
                      <a:pt x="488" y="37"/>
                    </a:lnTo>
                    <a:lnTo>
                      <a:pt x="484" y="39"/>
                    </a:lnTo>
                    <a:lnTo>
                      <a:pt x="480" y="39"/>
                    </a:lnTo>
                    <a:lnTo>
                      <a:pt x="477" y="39"/>
                    </a:lnTo>
                    <a:lnTo>
                      <a:pt x="474" y="39"/>
                    </a:lnTo>
                    <a:lnTo>
                      <a:pt x="470" y="39"/>
                    </a:lnTo>
                    <a:lnTo>
                      <a:pt x="468" y="39"/>
                    </a:lnTo>
                    <a:lnTo>
                      <a:pt x="465" y="39"/>
                    </a:lnTo>
                    <a:lnTo>
                      <a:pt x="463" y="39"/>
                    </a:lnTo>
                    <a:lnTo>
                      <a:pt x="460" y="39"/>
                    </a:lnTo>
                    <a:lnTo>
                      <a:pt x="457" y="39"/>
                    </a:lnTo>
                    <a:lnTo>
                      <a:pt x="454" y="39"/>
                    </a:lnTo>
                    <a:lnTo>
                      <a:pt x="451" y="38"/>
                    </a:lnTo>
                    <a:lnTo>
                      <a:pt x="446" y="38"/>
                    </a:lnTo>
                    <a:lnTo>
                      <a:pt x="443" y="37"/>
                    </a:lnTo>
                    <a:lnTo>
                      <a:pt x="440" y="37"/>
                    </a:lnTo>
                    <a:lnTo>
                      <a:pt x="436" y="35"/>
                    </a:lnTo>
                    <a:lnTo>
                      <a:pt x="431" y="35"/>
                    </a:lnTo>
                    <a:lnTo>
                      <a:pt x="428" y="33"/>
                    </a:lnTo>
                    <a:lnTo>
                      <a:pt x="425" y="33"/>
                    </a:lnTo>
                    <a:lnTo>
                      <a:pt x="421" y="32"/>
                    </a:lnTo>
                    <a:lnTo>
                      <a:pt x="418" y="32"/>
                    </a:lnTo>
                    <a:lnTo>
                      <a:pt x="415" y="31"/>
                    </a:lnTo>
                    <a:lnTo>
                      <a:pt x="411" y="31"/>
                    </a:lnTo>
                    <a:lnTo>
                      <a:pt x="410" y="30"/>
                    </a:lnTo>
                    <a:lnTo>
                      <a:pt x="406" y="30"/>
                    </a:lnTo>
                    <a:lnTo>
                      <a:pt x="405" y="30"/>
                    </a:lnTo>
                    <a:lnTo>
                      <a:pt x="401" y="30"/>
                    </a:lnTo>
                    <a:lnTo>
                      <a:pt x="400" y="30"/>
                    </a:lnTo>
                    <a:lnTo>
                      <a:pt x="396" y="32"/>
                    </a:lnTo>
                    <a:lnTo>
                      <a:pt x="393" y="32"/>
                    </a:lnTo>
                    <a:lnTo>
                      <a:pt x="390" y="32"/>
                    </a:lnTo>
                    <a:lnTo>
                      <a:pt x="388" y="32"/>
                    </a:lnTo>
                    <a:lnTo>
                      <a:pt x="384" y="33"/>
                    </a:lnTo>
                    <a:lnTo>
                      <a:pt x="381" y="33"/>
                    </a:lnTo>
                    <a:lnTo>
                      <a:pt x="378" y="33"/>
                    </a:lnTo>
                    <a:lnTo>
                      <a:pt x="375" y="33"/>
                    </a:lnTo>
                    <a:lnTo>
                      <a:pt x="372" y="34"/>
                    </a:lnTo>
                    <a:lnTo>
                      <a:pt x="370" y="34"/>
                    </a:lnTo>
                    <a:lnTo>
                      <a:pt x="368" y="34"/>
                    </a:lnTo>
                    <a:lnTo>
                      <a:pt x="366" y="34"/>
                    </a:lnTo>
                    <a:lnTo>
                      <a:pt x="363" y="34"/>
                    </a:lnTo>
                    <a:lnTo>
                      <a:pt x="360" y="34"/>
                    </a:lnTo>
                    <a:lnTo>
                      <a:pt x="356" y="34"/>
                    </a:lnTo>
                    <a:lnTo>
                      <a:pt x="354" y="33"/>
                    </a:lnTo>
                    <a:lnTo>
                      <a:pt x="351" y="33"/>
                    </a:lnTo>
                    <a:lnTo>
                      <a:pt x="348" y="33"/>
                    </a:lnTo>
                    <a:lnTo>
                      <a:pt x="344" y="33"/>
                    </a:lnTo>
                    <a:lnTo>
                      <a:pt x="341" y="31"/>
                    </a:lnTo>
                    <a:lnTo>
                      <a:pt x="337" y="31"/>
                    </a:lnTo>
                    <a:lnTo>
                      <a:pt x="334" y="31"/>
                    </a:lnTo>
                    <a:lnTo>
                      <a:pt x="331" y="31"/>
                    </a:lnTo>
                    <a:lnTo>
                      <a:pt x="327" y="29"/>
                    </a:lnTo>
                    <a:lnTo>
                      <a:pt x="324" y="29"/>
                    </a:lnTo>
                    <a:lnTo>
                      <a:pt x="321" y="29"/>
                    </a:lnTo>
                    <a:lnTo>
                      <a:pt x="318" y="29"/>
                    </a:lnTo>
                    <a:lnTo>
                      <a:pt x="317" y="28"/>
                    </a:lnTo>
                    <a:lnTo>
                      <a:pt x="314" y="29"/>
                    </a:lnTo>
                    <a:lnTo>
                      <a:pt x="312" y="29"/>
                    </a:lnTo>
                    <a:lnTo>
                      <a:pt x="310" y="29"/>
                    </a:lnTo>
                    <a:lnTo>
                      <a:pt x="308" y="29"/>
                    </a:lnTo>
                    <a:lnTo>
                      <a:pt x="305" y="29"/>
                    </a:lnTo>
                    <a:lnTo>
                      <a:pt x="303" y="29"/>
                    </a:lnTo>
                    <a:lnTo>
                      <a:pt x="300" y="29"/>
                    </a:lnTo>
                    <a:lnTo>
                      <a:pt x="299" y="29"/>
                    </a:lnTo>
                    <a:lnTo>
                      <a:pt x="295" y="30"/>
                    </a:lnTo>
                    <a:lnTo>
                      <a:pt x="294" y="30"/>
                    </a:lnTo>
                    <a:lnTo>
                      <a:pt x="290" y="30"/>
                    </a:lnTo>
                    <a:lnTo>
                      <a:pt x="289" y="30"/>
                    </a:lnTo>
                    <a:lnTo>
                      <a:pt x="286" y="30"/>
                    </a:lnTo>
                    <a:lnTo>
                      <a:pt x="284" y="30"/>
                    </a:lnTo>
                    <a:lnTo>
                      <a:pt x="283" y="30"/>
                    </a:lnTo>
                    <a:lnTo>
                      <a:pt x="281" y="30"/>
                    </a:lnTo>
                    <a:lnTo>
                      <a:pt x="278" y="30"/>
                    </a:lnTo>
                    <a:lnTo>
                      <a:pt x="276" y="30"/>
                    </a:lnTo>
                    <a:lnTo>
                      <a:pt x="274" y="30"/>
                    </a:lnTo>
                    <a:lnTo>
                      <a:pt x="272" y="29"/>
                    </a:lnTo>
                    <a:lnTo>
                      <a:pt x="269" y="29"/>
                    </a:lnTo>
                    <a:lnTo>
                      <a:pt x="266" y="28"/>
                    </a:lnTo>
                    <a:lnTo>
                      <a:pt x="262" y="28"/>
                    </a:lnTo>
                    <a:lnTo>
                      <a:pt x="261" y="26"/>
                    </a:lnTo>
                    <a:lnTo>
                      <a:pt x="257" y="26"/>
                    </a:lnTo>
                    <a:lnTo>
                      <a:pt x="255" y="25"/>
                    </a:lnTo>
                    <a:lnTo>
                      <a:pt x="251" y="25"/>
                    </a:lnTo>
                    <a:lnTo>
                      <a:pt x="250" y="23"/>
                    </a:lnTo>
                    <a:lnTo>
                      <a:pt x="246" y="23"/>
                    </a:lnTo>
                    <a:lnTo>
                      <a:pt x="245" y="23"/>
                    </a:lnTo>
                    <a:lnTo>
                      <a:pt x="243" y="23"/>
                    </a:lnTo>
                    <a:lnTo>
                      <a:pt x="241" y="21"/>
                    </a:lnTo>
                    <a:lnTo>
                      <a:pt x="238" y="23"/>
                    </a:lnTo>
                    <a:lnTo>
                      <a:pt x="236" y="23"/>
                    </a:lnTo>
                    <a:lnTo>
                      <a:pt x="233" y="23"/>
                    </a:lnTo>
                    <a:lnTo>
                      <a:pt x="231" y="23"/>
                    </a:lnTo>
                    <a:lnTo>
                      <a:pt x="228" y="24"/>
                    </a:lnTo>
                    <a:lnTo>
                      <a:pt x="224" y="24"/>
                    </a:lnTo>
                    <a:lnTo>
                      <a:pt x="221" y="24"/>
                    </a:lnTo>
                    <a:lnTo>
                      <a:pt x="219" y="24"/>
                    </a:lnTo>
                    <a:lnTo>
                      <a:pt x="216" y="25"/>
                    </a:lnTo>
                    <a:lnTo>
                      <a:pt x="213" y="25"/>
                    </a:lnTo>
                    <a:lnTo>
                      <a:pt x="209" y="25"/>
                    </a:lnTo>
                    <a:lnTo>
                      <a:pt x="207" y="25"/>
                    </a:lnTo>
                    <a:lnTo>
                      <a:pt x="203" y="26"/>
                    </a:lnTo>
                    <a:lnTo>
                      <a:pt x="202" y="26"/>
                    </a:lnTo>
                    <a:lnTo>
                      <a:pt x="199" y="26"/>
                    </a:lnTo>
                    <a:lnTo>
                      <a:pt x="198" y="25"/>
                    </a:lnTo>
                    <a:lnTo>
                      <a:pt x="196" y="25"/>
                    </a:lnTo>
                    <a:lnTo>
                      <a:pt x="194" y="25"/>
                    </a:lnTo>
                    <a:lnTo>
                      <a:pt x="193" y="25"/>
                    </a:lnTo>
                    <a:lnTo>
                      <a:pt x="191" y="24"/>
                    </a:lnTo>
                    <a:lnTo>
                      <a:pt x="189" y="24"/>
                    </a:lnTo>
                    <a:lnTo>
                      <a:pt x="188" y="23"/>
                    </a:lnTo>
                    <a:lnTo>
                      <a:pt x="186" y="23"/>
                    </a:lnTo>
                    <a:lnTo>
                      <a:pt x="184" y="21"/>
                    </a:lnTo>
                    <a:lnTo>
                      <a:pt x="183" y="21"/>
                    </a:lnTo>
                    <a:lnTo>
                      <a:pt x="181" y="19"/>
                    </a:lnTo>
                    <a:lnTo>
                      <a:pt x="179" y="19"/>
                    </a:lnTo>
                    <a:lnTo>
                      <a:pt x="178" y="18"/>
                    </a:lnTo>
                    <a:lnTo>
                      <a:pt x="176" y="18"/>
                    </a:lnTo>
                    <a:lnTo>
                      <a:pt x="174" y="17"/>
                    </a:lnTo>
                    <a:lnTo>
                      <a:pt x="173" y="17"/>
                    </a:lnTo>
                    <a:lnTo>
                      <a:pt x="172" y="16"/>
                    </a:lnTo>
                    <a:lnTo>
                      <a:pt x="169" y="17"/>
                    </a:lnTo>
                    <a:lnTo>
                      <a:pt x="168" y="17"/>
                    </a:lnTo>
                    <a:lnTo>
                      <a:pt x="165" y="17"/>
                    </a:lnTo>
                    <a:lnTo>
                      <a:pt x="164" y="17"/>
                    </a:lnTo>
                    <a:lnTo>
                      <a:pt x="160" y="19"/>
                    </a:lnTo>
                    <a:lnTo>
                      <a:pt x="159" y="19"/>
                    </a:lnTo>
                    <a:lnTo>
                      <a:pt x="156" y="20"/>
                    </a:lnTo>
                    <a:lnTo>
                      <a:pt x="154" y="20"/>
                    </a:lnTo>
                    <a:lnTo>
                      <a:pt x="151" y="21"/>
                    </a:lnTo>
                    <a:lnTo>
                      <a:pt x="149" y="21"/>
                    </a:lnTo>
                    <a:lnTo>
                      <a:pt x="146" y="23"/>
                    </a:lnTo>
                    <a:lnTo>
                      <a:pt x="144" y="23"/>
                    </a:lnTo>
                    <a:lnTo>
                      <a:pt x="141" y="24"/>
                    </a:lnTo>
                    <a:lnTo>
                      <a:pt x="140" y="24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4" y="24"/>
                    </a:lnTo>
                    <a:lnTo>
                      <a:pt x="132" y="24"/>
                    </a:lnTo>
                    <a:lnTo>
                      <a:pt x="129" y="24"/>
                    </a:lnTo>
                    <a:lnTo>
                      <a:pt x="127" y="23"/>
                    </a:lnTo>
                    <a:lnTo>
                      <a:pt x="124" y="23"/>
                    </a:lnTo>
                    <a:lnTo>
                      <a:pt x="122" y="21"/>
                    </a:lnTo>
                    <a:lnTo>
                      <a:pt x="119" y="20"/>
                    </a:lnTo>
                    <a:lnTo>
                      <a:pt x="117" y="18"/>
                    </a:lnTo>
                    <a:lnTo>
                      <a:pt x="114" y="18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7" y="15"/>
                    </a:lnTo>
                    <a:lnTo>
                      <a:pt x="104" y="15"/>
                    </a:lnTo>
                    <a:lnTo>
                      <a:pt x="102" y="14"/>
                    </a:lnTo>
                    <a:lnTo>
                      <a:pt x="101" y="14"/>
                    </a:lnTo>
                    <a:lnTo>
                      <a:pt x="99" y="12"/>
                    </a:lnTo>
                    <a:lnTo>
                      <a:pt x="96" y="13"/>
                    </a:lnTo>
                    <a:lnTo>
                      <a:pt x="95" y="13"/>
                    </a:lnTo>
                    <a:lnTo>
                      <a:pt x="92" y="13"/>
                    </a:lnTo>
                    <a:lnTo>
                      <a:pt x="91" y="13"/>
                    </a:lnTo>
                    <a:lnTo>
                      <a:pt x="87" y="13"/>
                    </a:lnTo>
                    <a:lnTo>
                      <a:pt x="86" y="13"/>
                    </a:lnTo>
                    <a:lnTo>
                      <a:pt x="83" y="13"/>
                    </a:lnTo>
                    <a:lnTo>
                      <a:pt x="81" y="13"/>
                    </a:lnTo>
                    <a:lnTo>
                      <a:pt x="78" y="14"/>
                    </a:lnTo>
                    <a:lnTo>
                      <a:pt x="76" y="14"/>
                    </a:lnTo>
                    <a:lnTo>
                      <a:pt x="73" y="14"/>
                    </a:lnTo>
                    <a:lnTo>
                      <a:pt x="71" y="14"/>
                    </a:lnTo>
                    <a:lnTo>
                      <a:pt x="68" y="14"/>
                    </a:lnTo>
                    <a:lnTo>
                      <a:pt x="67" y="14"/>
                    </a:lnTo>
                    <a:lnTo>
                      <a:pt x="65" y="14"/>
                    </a:lnTo>
                    <a:lnTo>
                      <a:pt x="63" y="14"/>
                    </a:lnTo>
                    <a:lnTo>
                      <a:pt x="61" y="14"/>
                    </a:lnTo>
                    <a:lnTo>
                      <a:pt x="59" y="14"/>
                    </a:lnTo>
                    <a:lnTo>
                      <a:pt x="57" y="14"/>
                    </a:lnTo>
                    <a:lnTo>
                      <a:pt x="56" y="14"/>
                    </a:lnTo>
                    <a:lnTo>
                      <a:pt x="52" y="14"/>
                    </a:lnTo>
                    <a:lnTo>
                      <a:pt x="51" y="14"/>
                    </a:lnTo>
                    <a:lnTo>
                      <a:pt x="48" y="14"/>
                    </a:lnTo>
                    <a:lnTo>
                      <a:pt x="46" y="14"/>
                    </a:lnTo>
                    <a:lnTo>
                      <a:pt x="43" y="14"/>
                    </a:lnTo>
                    <a:lnTo>
                      <a:pt x="41" y="14"/>
                    </a:lnTo>
                    <a:lnTo>
                      <a:pt x="38" y="14"/>
                    </a:lnTo>
                    <a:lnTo>
                      <a:pt x="37" y="14"/>
                    </a:lnTo>
                    <a:lnTo>
                      <a:pt x="34" y="14"/>
                    </a:lnTo>
                    <a:lnTo>
                      <a:pt x="33" y="14"/>
                    </a:lnTo>
                    <a:lnTo>
                      <a:pt x="31" y="14"/>
                    </a:lnTo>
                    <a:lnTo>
                      <a:pt x="30" y="12"/>
                    </a:lnTo>
                    <a:lnTo>
                      <a:pt x="28" y="12"/>
                    </a:lnTo>
                    <a:lnTo>
                      <a:pt x="26" y="12"/>
                    </a:lnTo>
                    <a:lnTo>
                      <a:pt x="24" y="12"/>
                    </a:lnTo>
                    <a:lnTo>
                      <a:pt x="22" y="10"/>
                    </a:lnTo>
                    <a:lnTo>
                      <a:pt x="19" y="10"/>
                    </a:lnTo>
                    <a:lnTo>
                      <a:pt x="17" y="9"/>
                    </a:lnTo>
                    <a:lnTo>
                      <a:pt x="14" y="9"/>
                    </a:lnTo>
                    <a:lnTo>
                      <a:pt x="12" y="7"/>
                    </a:lnTo>
                    <a:lnTo>
                      <a:pt x="9" y="7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</a:path>
                </a:pathLst>
              </a:custGeom>
              <a:noFill/>
              <a:ln w="126732">
                <a:solidFill>
                  <a:srgbClr val="FF81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88" name="Freeform 23"/>
              <p:cNvSpPr>
                <a:spLocks/>
              </p:cNvSpPr>
              <p:nvPr/>
            </p:nvSpPr>
            <p:spPr bwMode="auto">
              <a:xfrm>
                <a:off x="1757" y="2697"/>
                <a:ext cx="1125" cy="25"/>
              </a:xfrm>
              <a:custGeom>
                <a:avLst/>
                <a:gdLst>
                  <a:gd name="T0" fmla="*/ 4 w 1125"/>
                  <a:gd name="T1" fmla="*/ 2 h 25"/>
                  <a:gd name="T2" fmla="*/ 24 w 1125"/>
                  <a:gd name="T3" fmla="*/ 4 h 25"/>
                  <a:gd name="T4" fmla="*/ 55 w 1125"/>
                  <a:gd name="T5" fmla="*/ 7 h 25"/>
                  <a:gd name="T6" fmla="*/ 89 w 1125"/>
                  <a:gd name="T7" fmla="*/ 12 h 25"/>
                  <a:gd name="T8" fmla="*/ 121 w 1125"/>
                  <a:gd name="T9" fmla="*/ 14 h 25"/>
                  <a:gd name="T10" fmla="*/ 146 w 1125"/>
                  <a:gd name="T11" fmla="*/ 15 h 25"/>
                  <a:gd name="T12" fmla="*/ 174 w 1125"/>
                  <a:gd name="T13" fmla="*/ 15 h 25"/>
                  <a:gd name="T14" fmla="*/ 207 w 1125"/>
                  <a:gd name="T15" fmla="*/ 15 h 25"/>
                  <a:gd name="T16" fmla="*/ 240 w 1125"/>
                  <a:gd name="T17" fmla="*/ 15 h 25"/>
                  <a:gd name="T18" fmla="*/ 273 w 1125"/>
                  <a:gd name="T19" fmla="*/ 14 h 25"/>
                  <a:gd name="T20" fmla="*/ 300 w 1125"/>
                  <a:gd name="T21" fmla="*/ 13 h 25"/>
                  <a:gd name="T22" fmla="*/ 313 w 1125"/>
                  <a:gd name="T23" fmla="*/ 13 h 25"/>
                  <a:gd name="T24" fmla="*/ 330 w 1125"/>
                  <a:gd name="T25" fmla="*/ 12 h 25"/>
                  <a:gd name="T26" fmla="*/ 347 w 1125"/>
                  <a:gd name="T27" fmla="*/ 10 h 25"/>
                  <a:gd name="T28" fmla="*/ 364 w 1125"/>
                  <a:gd name="T29" fmla="*/ 8 h 25"/>
                  <a:gd name="T30" fmla="*/ 378 w 1125"/>
                  <a:gd name="T31" fmla="*/ 8 h 25"/>
                  <a:gd name="T32" fmla="*/ 392 w 1125"/>
                  <a:gd name="T33" fmla="*/ 8 h 25"/>
                  <a:gd name="T34" fmla="*/ 408 w 1125"/>
                  <a:gd name="T35" fmla="*/ 10 h 25"/>
                  <a:gd name="T36" fmla="*/ 428 w 1125"/>
                  <a:gd name="T37" fmla="*/ 10 h 25"/>
                  <a:gd name="T38" fmla="*/ 445 w 1125"/>
                  <a:gd name="T39" fmla="*/ 13 h 25"/>
                  <a:gd name="T40" fmla="*/ 463 w 1125"/>
                  <a:gd name="T41" fmla="*/ 14 h 25"/>
                  <a:gd name="T42" fmla="*/ 479 w 1125"/>
                  <a:gd name="T43" fmla="*/ 16 h 25"/>
                  <a:gd name="T44" fmla="*/ 503 w 1125"/>
                  <a:gd name="T45" fmla="*/ 17 h 25"/>
                  <a:gd name="T46" fmla="*/ 531 w 1125"/>
                  <a:gd name="T47" fmla="*/ 19 h 25"/>
                  <a:gd name="T48" fmla="*/ 559 w 1125"/>
                  <a:gd name="T49" fmla="*/ 20 h 25"/>
                  <a:gd name="T50" fmla="*/ 586 w 1125"/>
                  <a:gd name="T51" fmla="*/ 22 h 25"/>
                  <a:gd name="T52" fmla="*/ 609 w 1125"/>
                  <a:gd name="T53" fmla="*/ 22 h 25"/>
                  <a:gd name="T54" fmla="*/ 623 w 1125"/>
                  <a:gd name="T55" fmla="*/ 24 h 25"/>
                  <a:gd name="T56" fmla="*/ 641 w 1125"/>
                  <a:gd name="T57" fmla="*/ 24 h 25"/>
                  <a:gd name="T58" fmla="*/ 659 w 1125"/>
                  <a:gd name="T59" fmla="*/ 24 h 25"/>
                  <a:gd name="T60" fmla="*/ 678 w 1125"/>
                  <a:gd name="T61" fmla="*/ 24 h 25"/>
                  <a:gd name="T62" fmla="*/ 693 w 1125"/>
                  <a:gd name="T63" fmla="*/ 24 h 25"/>
                  <a:gd name="T64" fmla="*/ 716 w 1125"/>
                  <a:gd name="T65" fmla="*/ 24 h 25"/>
                  <a:gd name="T66" fmla="*/ 749 w 1125"/>
                  <a:gd name="T67" fmla="*/ 23 h 25"/>
                  <a:gd name="T68" fmla="*/ 785 w 1125"/>
                  <a:gd name="T69" fmla="*/ 20 h 25"/>
                  <a:gd name="T70" fmla="*/ 820 w 1125"/>
                  <a:gd name="T71" fmla="*/ 18 h 25"/>
                  <a:gd name="T72" fmla="*/ 853 w 1125"/>
                  <a:gd name="T73" fmla="*/ 15 h 25"/>
                  <a:gd name="T74" fmla="*/ 880 w 1125"/>
                  <a:gd name="T75" fmla="*/ 15 h 25"/>
                  <a:gd name="T76" fmla="*/ 911 w 1125"/>
                  <a:gd name="T77" fmla="*/ 15 h 25"/>
                  <a:gd name="T78" fmla="*/ 947 w 1125"/>
                  <a:gd name="T79" fmla="*/ 15 h 25"/>
                  <a:gd name="T80" fmla="*/ 984 w 1125"/>
                  <a:gd name="T81" fmla="*/ 17 h 25"/>
                  <a:gd name="T82" fmla="*/ 1018 w 1125"/>
                  <a:gd name="T83" fmla="*/ 17 h 25"/>
                  <a:gd name="T84" fmla="*/ 1048 w 1125"/>
                  <a:gd name="T85" fmla="*/ 17 h 25"/>
                  <a:gd name="T86" fmla="*/ 1061 w 1125"/>
                  <a:gd name="T87" fmla="*/ 18 h 25"/>
                  <a:gd name="T88" fmla="*/ 1079 w 1125"/>
                  <a:gd name="T89" fmla="*/ 19 h 25"/>
                  <a:gd name="T90" fmla="*/ 1098 w 1125"/>
                  <a:gd name="T91" fmla="*/ 20 h 25"/>
                  <a:gd name="T92" fmla="*/ 1114 w 1125"/>
                  <a:gd name="T93" fmla="*/ 20 h 25"/>
                  <a:gd name="T94" fmla="*/ 1123 w 1125"/>
                  <a:gd name="T95" fmla="*/ 20 h 2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25"/>
                  <a:gd name="T145" fmla="*/ 0 h 25"/>
                  <a:gd name="T146" fmla="*/ 1125 w 1125"/>
                  <a:gd name="T147" fmla="*/ 25 h 2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25" h="25">
                    <a:moveTo>
                      <a:pt x="0" y="0"/>
                    </a:moveTo>
                    <a:lnTo>
                      <a:pt x="0" y="2"/>
                    </a:lnTo>
                    <a:lnTo>
                      <a:pt x="4" y="2"/>
                    </a:lnTo>
                    <a:lnTo>
                      <a:pt x="9" y="3"/>
                    </a:lnTo>
                    <a:lnTo>
                      <a:pt x="16" y="3"/>
                    </a:lnTo>
                    <a:lnTo>
                      <a:pt x="24" y="4"/>
                    </a:lnTo>
                    <a:lnTo>
                      <a:pt x="34" y="5"/>
                    </a:lnTo>
                    <a:lnTo>
                      <a:pt x="44" y="7"/>
                    </a:lnTo>
                    <a:lnTo>
                      <a:pt x="55" y="7"/>
                    </a:lnTo>
                    <a:lnTo>
                      <a:pt x="67" y="9"/>
                    </a:lnTo>
                    <a:lnTo>
                      <a:pt x="78" y="10"/>
                    </a:lnTo>
                    <a:lnTo>
                      <a:pt x="89" y="12"/>
                    </a:lnTo>
                    <a:lnTo>
                      <a:pt x="101" y="12"/>
                    </a:lnTo>
                    <a:lnTo>
                      <a:pt x="111" y="14"/>
                    </a:lnTo>
                    <a:lnTo>
                      <a:pt x="121" y="14"/>
                    </a:lnTo>
                    <a:lnTo>
                      <a:pt x="130" y="14"/>
                    </a:lnTo>
                    <a:lnTo>
                      <a:pt x="138" y="14"/>
                    </a:lnTo>
                    <a:lnTo>
                      <a:pt x="146" y="15"/>
                    </a:lnTo>
                    <a:lnTo>
                      <a:pt x="154" y="15"/>
                    </a:lnTo>
                    <a:lnTo>
                      <a:pt x="164" y="15"/>
                    </a:lnTo>
                    <a:lnTo>
                      <a:pt x="174" y="15"/>
                    </a:lnTo>
                    <a:lnTo>
                      <a:pt x="184" y="15"/>
                    </a:lnTo>
                    <a:lnTo>
                      <a:pt x="195" y="15"/>
                    </a:lnTo>
                    <a:lnTo>
                      <a:pt x="207" y="15"/>
                    </a:lnTo>
                    <a:lnTo>
                      <a:pt x="218" y="15"/>
                    </a:lnTo>
                    <a:lnTo>
                      <a:pt x="228" y="15"/>
                    </a:lnTo>
                    <a:lnTo>
                      <a:pt x="240" y="15"/>
                    </a:lnTo>
                    <a:lnTo>
                      <a:pt x="251" y="15"/>
                    </a:lnTo>
                    <a:lnTo>
                      <a:pt x="263" y="14"/>
                    </a:lnTo>
                    <a:lnTo>
                      <a:pt x="273" y="14"/>
                    </a:lnTo>
                    <a:lnTo>
                      <a:pt x="283" y="14"/>
                    </a:lnTo>
                    <a:lnTo>
                      <a:pt x="291" y="14"/>
                    </a:lnTo>
                    <a:lnTo>
                      <a:pt x="300" y="13"/>
                    </a:lnTo>
                    <a:lnTo>
                      <a:pt x="303" y="13"/>
                    </a:lnTo>
                    <a:lnTo>
                      <a:pt x="308" y="13"/>
                    </a:lnTo>
                    <a:lnTo>
                      <a:pt x="313" y="13"/>
                    </a:lnTo>
                    <a:lnTo>
                      <a:pt x="319" y="12"/>
                    </a:lnTo>
                    <a:lnTo>
                      <a:pt x="324" y="12"/>
                    </a:lnTo>
                    <a:lnTo>
                      <a:pt x="330" y="12"/>
                    </a:lnTo>
                    <a:lnTo>
                      <a:pt x="335" y="12"/>
                    </a:lnTo>
                    <a:lnTo>
                      <a:pt x="342" y="10"/>
                    </a:lnTo>
                    <a:lnTo>
                      <a:pt x="347" y="10"/>
                    </a:lnTo>
                    <a:lnTo>
                      <a:pt x="353" y="10"/>
                    </a:lnTo>
                    <a:lnTo>
                      <a:pt x="358" y="10"/>
                    </a:lnTo>
                    <a:lnTo>
                      <a:pt x="364" y="8"/>
                    </a:lnTo>
                    <a:lnTo>
                      <a:pt x="369" y="8"/>
                    </a:lnTo>
                    <a:lnTo>
                      <a:pt x="374" y="8"/>
                    </a:lnTo>
                    <a:lnTo>
                      <a:pt x="378" y="8"/>
                    </a:lnTo>
                    <a:lnTo>
                      <a:pt x="383" y="7"/>
                    </a:lnTo>
                    <a:lnTo>
                      <a:pt x="387" y="8"/>
                    </a:lnTo>
                    <a:lnTo>
                      <a:pt x="392" y="8"/>
                    </a:lnTo>
                    <a:lnTo>
                      <a:pt x="397" y="8"/>
                    </a:lnTo>
                    <a:lnTo>
                      <a:pt x="403" y="8"/>
                    </a:lnTo>
                    <a:lnTo>
                      <a:pt x="408" y="10"/>
                    </a:lnTo>
                    <a:lnTo>
                      <a:pt x="415" y="10"/>
                    </a:lnTo>
                    <a:lnTo>
                      <a:pt x="421" y="10"/>
                    </a:lnTo>
                    <a:lnTo>
                      <a:pt x="428" y="10"/>
                    </a:lnTo>
                    <a:lnTo>
                      <a:pt x="433" y="12"/>
                    </a:lnTo>
                    <a:lnTo>
                      <a:pt x="440" y="12"/>
                    </a:lnTo>
                    <a:lnTo>
                      <a:pt x="445" y="13"/>
                    </a:lnTo>
                    <a:lnTo>
                      <a:pt x="452" y="13"/>
                    </a:lnTo>
                    <a:lnTo>
                      <a:pt x="457" y="14"/>
                    </a:lnTo>
                    <a:lnTo>
                      <a:pt x="463" y="14"/>
                    </a:lnTo>
                    <a:lnTo>
                      <a:pt x="468" y="14"/>
                    </a:lnTo>
                    <a:lnTo>
                      <a:pt x="473" y="14"/>
                    </a:lnTo>
                    <a:lnTo>
                      <a:pt x="479" y="16"/>
                    </a:lnTo>
                    <a:lnTo>
                      <a:pt x="486" y="16"/>
                    </a:lnTo>
                    <a:lnTo>
                      <a:pt x="494" y="17"/>
                    </a:lnTo>
                    <a:lnTo>
                      <a:pt x="503" y="17"/>
                    </a:lnTo>
                    <a:lnTo>
                      <a:pt x="512" y="19"/>
                    </a:lnTo>
                    <a:lnTo>
                      <a:pt x="521" y="19"/>
                    </a:lnTo>
                    <a:lnTo>
                      <a:pt x="531" y="19"/>
                    </a:lnTo>
                    <a:lnTo>
                      <a:pt x="541" y="19"/>
                    </a:lnTo>
                    <a:lnTo>
                      <a:pt x="549" y="20"/>
                    </a:lnTo>
                    <a:lnTo>
                      <a:pt x="559" y="20"/>
                    </a:lnTo>
                    <a:lnTo>
                      <a:pt x="568" y="21"/>
                    </a:lnTo>
                    <a:lnTo>
                      <a:pt x="578" y="21"/>
                    </a:lnTo>
                    <a:lnTo>
                      <a:pt x="586" y="22"/>
                    </a:lnTo>
                    <a:lnTo>
                      <a:pt x="594" y="22"/>
                    </a:lnTo>
                    <a:lnTo>
                      <a:pt x="601" y="22"/>
                    </a:lnTo>
                    <a:lnTo>
                      <a:pt x="609" y="22"/>
                    </a:lnTo>
                    <a:lnTo>
                      <a:pt x="613" y="24"/>
                    </a:lnTo>
                    <a:lnTo>
                      <a:pt x="618" y="24"/>
                    </a:lnTo>
                    <a:lnTo>
                      <a:pt x="623" y="24"/>
                    </a:lnTo>
                    <a:lnTo>
                      <a:pt x="629" y="24"/>
                    </a:lnTo>
                    <a:lnTo>
                      <a:pt x="634" y="24"/>
                    </a:lnTo>
                    <a:lnTo>
                      <a:pt x="641" y="24"/>
                    </a:lnTo>
                    <a:lnTo>
                      <a:pt x="647" y="24"/>
                    </a:lnTo>
                    <a:lnTo>
                      <a:pt x="654" y="24"/>
                    </a:lnTo>
                    <a:lnTo>
                      <a:pt x="659" y="24"/>
                    </a:lnTo>
                    <a:lnTo>
                      <a:pt x="665" y="24"/>
                    </a:lnTo>
                    <a:lnTo>
                      <a:pt x="671" y="24"/>
                    </a:lnTo>
                    <a:lnTo>
                      <a:pt x="678" y="24"/>
                    </a:lnTo>
                    <a:lnTo>
                      <a:pt x="683" y="24"/>
                    </a:lnTo>
                    <a:lnTo>
                      <a:pt x="688" y="24"/>
                    </a:lnTo>
                    <a:lnTo>
                      <a:pt x="693" y="24"/>
                    </a:lnTo>
                    <a:lnTo>
                      <a:pt x="698" y="24"/>
                    </a:lnTo>
                    <a:lnTo>
                      <a:pt x="706" y="24"/>
                    </a:lnTo>
                    <a:lnTo>
                      <a:pt x="716" y="24"/>
                    </a:lnTo>
                    <a:lnTo>
                      <a:pt x="726" y="24"/>
                    </a:lnTo>
                    <a:lnTo>
                      <a:pt x="737" y="23"/>
                    </a:lnTo>
                    <a:lnTo>
                      <a:pt x="749" y="23"/>
                    </a:lnTo>
                    <a:lnTo>
                      <a:pt x="760" y="22"/>
                    </a:lnTo>
                    <a:lnTo>
                      <a:pt x="772" y="22"/>
                    </a:lnTo>
                    <a:lnTo>
                      <a:pt x="785" y="20"/>
                    </a:lnTo>
                    <a:lnTo>
                      <a:pt x="797" y="20"/>
                    </a:lnTo>
                    <a:lnTo>
                      <a:pt x="808" y="18"/>
                    </a:lnTo>
                    <a:lnTo>
                      <a:pt x="820" y="18"/>
                    </a:lnTo>
                    <a:lnTo>
                      <a:pt x="832" y="17"/>
                    </a:lnTo>
                    <a:lnTo>
                      <a:pt x="842" y="17"/>
                    </a:lnTo>
                    <a:lnTo>
                      <a:pt x="853" y="15"/>
                    </a:lnTo>
                    <a:lnTo>
                      <a:pt x="863" y="15"/>
                    </a:lnTo>
                    <a:lnTo>
                      <a:pt x="872" y="14"/>
                    </a:lnTo>
                    <a:lnTo>
                      <a:pt x="880" y="15"/>
                    </a:lnTo>
                    <a:lnTo>
                      <a:pt x="890" y="15"/>
                    </a:lnTo>
                    <a:lnTo>
                      <a:pt x="900" y="15"/>
                    </a:lnTo>
                    <a:lnTo>
                      <a:pt x="911" y="15"/>
                    </a:lnTo>
                    <a:lnTo>
                      <a:pt x="923" y="15"/>
                    </a:lnTo>
                    <a:lnTo>
                      <a:pt x="935" y="15"/>
                    </a:lnTo>
                    <a:lnTo>
                      <a:pt x="947" y="15"/>
                    </a:lnTo>
                    <a:lnTo>
                      <a:pt x="960" y="15"/>
                    </a:lnTo>
                    <a:lnTo>
                      <a:pt x="972" y="17"/>
                    </a:lnTo>
                    <a:lnTo>
                      <a:pt x="984" y="17"/>
                    </a:lnTo>
                    <a:lnTo>
                      <a:pt x="996" y="17"/>
                    </a:lnTo>
                    <a:lnTo>
                      <a:pt x="1008" y="17"/>
                    </a:lnTo>
                    <a:lnTo>
                      <a:pt x="1018" y="17"/>
                    </a:lnTo>
                    <a:lnTo>
                      <a:pt x="1029" y="17"/>
                    </a:lnTo>
                    <a:lnTo>
                      <a:pt x="1039" y="17"/>
                    </a:lnTo>
                    <a:lnTo>
                      <a:pt x="1048" y="17"/>
                    </a:lnTo>
                    <a:lnTo>
                      <a:pt x="1052" y="18"/>
                    </a:lnTo>
                    <a:lnTo>
                      <a:pt x="1056" y="18"/>
                    </a:lnTo>
                    <a:lnTo>
                      <a:pt x="1061" y="18"/>
                    </a:lnTo>
                    <a:lnTo>
                      <a:pt x="1068" y="18"/>
                    </a:lnTo>
                    <a:lnTo>
                      <a:pt x="1073" y="19"/>
                    </a:lnTo>
                    <a:lnTo>
                      <a:pt x="1079" y="19"/>
                    </a:lnTo>
                    <a:lnTo>
                      <a:pt x="1086" y="19"/>
                    </a:lnTo>
                    <a:lnTo>
                      <a:pt x="1093" y="19"/>
                    </a:lnTo>
                    <a:lnTo>
                      <a:pt x="1098" y="20"/>
                    </a:lnTo>
                    <a:lnTo>
                      <a:pt x="1104" y="20"/>
                    </a:lnTo>
                    <a:lnTo>
                      <a:pt x="1109" y="20"/>
                    </a:lnTo>
                    <a:lnTo>
                      <a:pt x="1114" y="20"/>
                    </a:lnTo>
                    <a:lnTo>
                      <a:pt x="1118" y="20"/>
                    </a:lnTo>
                    <a:lnTo>
                      <a:pt x="1121" y="20"/>
                    </a:lnTo>
                    <a:lnTo>
                      <a:pt x="1123" y="20"/>
                    </a:lnTo>
                    <a:lnTo>
                      <a:pt x="1124" y="20"/>
                    </a:lnTo>
                  </a:path>
                </a:pathLst>
              </a:custGeom>
              <a:noFill/>
              <a:ln w="126732">
                <a:solidFill>
                  <a:srgbClr val="FF81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89" name="Freeform 24"/>
              <p:cNvSpPr>
                <a:spLocks/>
              </p:cNvSpPr>
              <p:nvPr/>
            </p:nvSpPr>
            <p:spPr bwMode="auto">
              <a:xfrm>
                <a:off x="1834" y="2796"/>
                <a:ext cx="937" cy="23"/>
              </a:xfrm>
              <a:custGeom>
                <a:avLst/>
                <a:gdLst>
                  <a:gd name="T0" fmla="*/ 2 w 937"/>
                  <a:gd name="T1" fmla="*/ 1 h 23"/>
                  <a:gd name="T2" fmla="*/ 17 w 937"/>
                  <a:gd name="T3" fmla="*/ 3 h 23"/>
                  <a:gd name="T4" fmla="*/ 39 w 937"/>
                  <a:gd name="T5" fmla="*/ 5 h 23"/>
                  <a:gd name="T6" fmla="*/ 63 w 937"/>
                  <a:gd name="T7" fmla="*/ 9 h 23"/>
                  <a:gd name="T8" fmla="*/ 85 w 937"/>
                  <a:gd name="T9" fmla="*/ 10 h 23"/>
                  <a:gd name="T10" fmla="*/ 104 w 937"/>
                  <a:gd name="T11" fmla="*/ 12 h 23"/>
                  <a:gd name="T12" fmla="*/ 132 w 937"/>
                  <a:gd name="T13" fmla="*/ 12 h 23"/>
                  <a:gd name="T14" fmla="*/ 165 w 937"/>
                  <a:gd name="T15" fmla="*/ 13 h 23"/>
                  <a:gd name="T16" fmla="*/ 198 w 937"/>
                  <a:gd name="T17" fmla="*/ 14 h 23"/>
                  <a:gd name="T18" fmla="*/ 230 w 937"/>
                  <a:gd name="T19" fmla="*/ 14 h 23"/>
                  <a:gd name="T20" fmla="*/ 257 w 937"/>
                  <a:gd name="T21" fmla="*/ 14 h 23"/>
                  <a:gd name="T22" fmla="*/ 276 w 937"/>
                  <a:gd name="T23" fmla="*/ 15 h 23"/>
                  <a:gd name="T24" fmla="*/ 300 w 937"/>
                  <a:gd name="T25" fmla="*/ 17 h 23"/>
                  <a:gd name="T26" fmla="*/ 326 w 937"/>
                  <a:gd name="T27" fmla="*/ 19 h 23"/>
                  <a:gd name="T28" fmla="*/ 352 w 937"/>
                  <a:gd name="T29" fmla="*/ 19 h 23"/>
                  <a:gd name="T30" fmla="*/ 373 w 937"/>
                  <a:gd name="T31" fmla="*/ 19 h 23"/>
                  <a:gd name="T32" fmla="*/ 388 w 937"/>
                  <a:gd name="T33" fmla="*/ 17 h 23"/>
                  <a:gd name="T34" fmla="*/ 407 w 937"/>
                  <a:gd name="T35" fmla="*/ 15 h 23"/>
                  <a:gd name="T36" fmla="*/ 427 w 937"/>
                  <a:gd name="T37" fmla="*/ 10 h 23"/>
                  <a:gd name="T38" fmla="*/ 446 w 937"/>
                  <a:gd name="T39" fmla="*/ 7 h 23"/>
                  <a:gd name="T40" fmla="*/ 464 w 937"/>
                  <a:gd name="T41" fmla="*/ 3 h 23"/>
                  <a:gd name="T42" fmla="*/ 478 w 937"/>
                  <a:gd name="T43" fmla="*/ 3 h 23"/>
                  <a:gd name="T44" fmla="*/ 493 w 937"/>
                  <a:gd name="T45" fmla="*/ 5 h 23"/>
                  <a:gd name="T46" fmla="*/ 510 w 937"/>
                  <a:gd name="T47" fmla="*/ 9 h 23"/>
                  <a:gd name="T48" fmla="*/ 528 w 937"/>
                  <a:gd name="T49" fmla="*/ 12 h 23"/>
                  <a:gd name="T50" fmla="*/ 545 w 937"/>
                  <a:gd name="T51" fmla="*/ 15 h 23"/>
                  <a:gd name="T52" fmla="*/ 560 w 937"/>
                  <a:gd name="T53" fmla="*/ 16 h 23"/>
                  <a:gd name="T54" fmla="*/ 577 w 937"/>
                  <a:gd name="T55" fmla="*/ 19 h 23"/>
                  <a:gd name="T56" fmla="*/ 598 w 937"/>
                  <a:gd name="T57" fmla="*/ 20 h 23"/>
                  <a:gd name="T58" fmla="*/ 621 w 937"/>
                  <a:gd name="T59" fmla="*/ 22 h 23"/>
                  <a:gd name="T60" fmla="*/ 645 w 937"/>
                  <a:gd name="T61" fmla="*/ 22 h 23"/>
                  <a:gd name="T62" fmla="*/ 664 w 937"/>
                  <a:gd name="T63" fmla="*/ 22 h 23"/>
                  <a:gd name="T64" fmla="*/ 680 w 937"/>
                  <a:gd name="T65" fmla="*/ 22 h 23"/>
                  <a:gd name="T66" fmla="*/ 698 w 937"/>
                  <a:gd name="T67" fmla="*/ 21 h 23"/>
                  <a:gd name="T68" fmla="*/ 720 w 937"/>
                  <a:gd name="T69" fmla="*/ 20 h 23"/>
                  <a:gd name="T70" fmla="*/ 740 w 937"/>
                  <a:gd name="T71" fmla="*/ 20 h 23"/>
                  <a:gd name="T72" fmla="*/ 759 w 937"/>
                  <a:gd name="T73" fmla="*/ 17 h 23"/>
                  <a:gd name="T74" fmla="*/ 778 w 937"/>
                  <a:gd name="T75" fmla="*/ 17 h 23"/>
                  <a:gd name="T76" fmla="*/ 813 w 937"/>
                  <a:gd name="T77" fmla="*/ 17 h 23"/>
                  <a:gd name="T78" fmla="*/ 853 w 937"/>
                  <a:gd name="T79" fmla="*/ 18 h 23"/>
                  <a:gd name="T80" fmla="*/ 893 w 937"/>
                  <a:gd name="T81" fmla="*/ 20 h 23"/>
                  <a:gd name="T82" fmla="*/ 923 w 937"/>
                  <a:gd name="T83" fmla="*/ 20 h 23"/>
                  <a:gd name="T84" fmla="*/ 936 w 937"/>
                  <a:gd name="T85" fmla="*/ 20 h 2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37"/>
                  <a:gd name="T130" fmla="*/ 0 h 23"/>
                  <a:gd name="T131" fmla="*/ 937 w 937"/>
                  <a:gd name="T132" fmla="*/ 23 h 2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37" h="23">
                    <a:moveTo>
                      <a:pt x="0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6" y="2"/>
                    </a:lnTo>
                    <a:lnTo>
                      <a:pt x="11" y="2"/>
                    </a:lnTo>
                    <a:lnTo>
                      <a:pt x="17" y="3"/>
                    </a:lnTo>
                    <a:lnTo>
                      <a:pt x="24" y="3"/>
                    </a:lnTo>
                    <a:lnTo>
                      <a:pt x="31" y="5"/>
                    </a:lnTo>
                    <a:lnTo>
                      <a:pt x="39" y="5"/>
                    </a:lnTo>
                    <a:lnTo>
                      <a:pt x="47" y="7"/>
                    </a:lnTo>
                    <a:lnTo>
                      <a:pt x="55" y="7"/>
                    </a:lnTo>
                    <a:lnTo>
                      <a:pt x="63" y="9"/>
                    </a:lnTo>
                    <a:lnTo>
                      <a:pt x="71" y="9"/>
                    </a:lnTo>
                    <a:lnTo>
                      <a:pt x="78" y="10"/>
                    </a:lnTo>
                    <a:lnTo>
                      <a:pt x="85" y="10"/>
                    </a:lnTo>
                    <a:lnTo>
                      <a:pt x="91" y="10"/>
                    </a:lnTo>
                    <a:lnTo>
                      <a:pt x="97" y="10"/>
                    </a:lnTo>
                    <a:lnTo>
                      <a:pt x="104" y="12"/>
                    </a:lnTo>
                    <a:lnTo>
                      <a:pt x="112" y="12"/>
                    </a:lnTo>
                    <a:lnTo>
                      <a:pt x="122" y="12"/>
                    </a:lnTo>
                    <a:lnTo>
                      <a:pt x="132" y="12"/>
                    </a:lnTo>
                    <a:lnTo>
                      <a:pt x="142" y="13"/>
                    </a:lnTo>
                    <a:lnTo>
                      <a:pt x="154" y="13"/>
                    </a:lnTo>
                    <a:lnTo>
                      <a:pt x="165" y="13"/>
                    </a:lnTo>
                    <a:lnTo>
                      <a:pt x="177" y="13"/>
                    </a:lnTo>
                    <a:lnTo>
                      <a:pt x="187" y="14"/>
                    </a:lnTo>
                    <a:lnTo>
                      <a:pt x="198" y="14"/>
                    </a:lnTo>
                    <a:lnTo>
                      <a:pt x="209" y="14"/>
                    </a:lnTo>
                    <a:lnTo>
                      <a:pt x="221" y="14"/>
                    </a:lnTo>
                    <a:lnTo>
                      <a:pt x="230" y="14"/>
                    </a:lnTo>
                    <a:lnTo>
                      <a:pt x="240" y="14"/>
                    </a:lnTo>
                    <a:lnTo>
                      <a:pt x="249" y="14"/>
                    </a:lnTo>
                    <a:lnTo>
                      <a:pt x="257" y="14"/>
                    </a:lnTo>
                    <a:lnTo>
                      <a:pt x="262" y="15"/>
                    </a:lnTo>
                    <a:lnTo>
                      <a:pt x="269" y="15"/>
                    </a:lnTo>
                    <a:lnTo>
                      <a:pt x="276" y="15"/>
                    </a:lnTo>
                    <a:lnTo>
                      <a:pt x="284" y="15"/>
                    </a:lnTo>
                    <a:lnTo>
                      <a:pt x="292" y="17"/>
                    </a:lnTo>
                    <a:lnTo>
                      <a:pt x="300" y="17"/>
                    </a:lnTo>
                    <a:lnTo>
                      <a:pt x="309" y="17"/>
                    </a:lnTo>
                    <a:lnTo>
                      <a:pt x="318" y="17"/>
                    </a:lnTo>
                    <a:lnTo>
                      <a:pt x="326" y="19"/>
                    </a:lnTo>
                    <a:lnTo>
                      <a:pt x="335" y="19"/>
                    </a:lnTo>
                    <a:lnTo>
                      <a:pt x="343" y="19"/>
                    </a:lnTo>
                    <a:lnTo>
                      <a:pt x="352" y="19"/>
                    </a:lnTo>
                    <a:lnTo>
                      <a:pt x="358" y="19"/>
                    </a:lnTo>
                    <a:lnTo>
                      <a:pt x="366" y="19"/>
                    </a:lnTo>
                    <a:lnTo>
                      <a:pt x="373" y="19"/>
                    </a:lnTo>
                    <a:lnTo>
                      <a:pt x="379" y="18"/>
                    </a:lnTo>
                    <a:lnTo>
                      <a:pt x="383" y="18"/>
                    </a:lnTo>
                    <a:lnTo>
                      <a:pt x="388" y="17"/>
                    </a:lnTo>
                    <a:lnTo>
                      <a:pt x="394" y="17"/>
                    </a:lnTo>
                    <a:lnTo>
                      <a:pt x="401" y="16"/>
                    </a:lnTo>
                    <a:lnTo>
                      <a:pt x="407" y="15"/>
                    </a:lnTo>
                    <a:lnTo>
                      <a:pt x="413" y="14"/>
                    </a:lnTo>
                    <a:lnTo>
                      <a:pt x="420" y="12"/>
                    </a:lnTo>
                    <a:lnTo>
                      <a:pt x="427" y="10"/>
                    </a:lnTo>
                    <a:lnTo>
                      <a:pt x="433" y="10"/>
                    </a:lnTo>
                    <a:lnTo>
                      <a:pt x="440" y="9"/>
                    </a:lnTo>
                    <a:lnTo>
                      <a:pt x="446" y="7"/>
                    </a:lnTo>
                    <a:lnTo>
                      <a:pt x="452" y="5"/>
                    </a:lnTo>
                    <a:lnTo>
                      <a:pt x="457" y="5"/>
                    </a:lnTo>
                    <a:lnTo>
                      <a:pt x="464" y="3"/>
                    </a:lnTo>
                    <a:lnTo>
                      <a:pt x="469" y="3"/>
                    </a:lnTo>
                    <a:lnTo>
                      <a:pt x="474" y="2"/>
                    </a:lnTo>
                    <a:lnTo>
                      <a:pt x="478" y="3"/>
                    </a:lnTo>
                    <a:lnTo>
                      <a:pt x="483" y="3"/>
                    </a:lnTo>
                    <a:lnTo>
                      <a:pt x="488" y="5"/>
                    </a:lnTo>
                    <a:lnTo>
                      <a:pt x="493" y="5"/>
                    </a:lnTo>
                    <a:lnTo>
                      <a:pt x="498" y="6"/>
                    </a:lnTo>
                    <a:lnTo>
                      <a:pt x="504" y="7"/>
                    </a:lnTo>
                    <a:lnTo>
                      <a:pt x="510" y="9"/>
                    </a:lnTo>
                    <a:lnTo>
                      <a:pt x="517" y="9"/>
                    </a:lnTo>
                    <a:lnTo>
                      <a:pt x="522" y="11"/>
                    </a:lnTo>
                    <a:lnTo>
                      <a:pt x="528" y="12"/>
                    </a:lnTo>
                    <a:lnTo>
                      <a:pt x="533" y="14"/>
                    </a:lnTo>
                    <a:lnTo>
                      <a:pt x="540" y="14"/>
                    </a:lnTo>
                    <a:lnTo>
                      <a:pt x="545" y="15"/>
                    </a:lnTo>
                    <a:lnTo>
                      <a:pt x="550" y="15"/>
                    </a:lnTo>
                    <a:lnTo>
                      <a:pt x="555" y="16"/>
                    </a:lnTo>
                    <a:lnTo>
                      <a:pt x="560" y="16"/>
                    </a:lnTo>
                    <a:lnTo>
                      <a:pt x="565" y="18"/>
                    </a:lnTo>
                    <a:lnTo>
                      <a:pt x="570" y="18"/>
                    </a:lnTo>
                    <a:lnTo>
                      <a:pt x="577" y="19"/>
                    </a:lnTo>
                    <a:lnTo>
                      <a:pt x="584" y="19"/>
                    </a:lnTo>
                    <a:lnTo>
                      <a:pt x="591" y="20"/>
                    </a:lnTo>
                    <a:lnTo>
                      <a:pt x="598" y="20"/>
                    </a:lnTo>
                    <a:lnTo>
                      <a:pt x="606" y="20"/>
                    </a:lnTo>
                    <a:lnTo>
                      <a:pt x="615" y="20"/>
                    </a:lnTo>
                    <a:lnTo>
                      <a:pt x="621" y="22"/>
                    </a:lnTo>
                    <a:lnTo>
                      <a:pt x="630" y="22"/>
                    </a:lnTo>
                    <a:lnTo>
                      <a:pt x="637" y="22"/>
                    </a:lnTo>
                    <a:lnTo>
                      <a:pt x="645" y="22"/>
                    </a:lnTo>
                    <a:lnTo>
                      <a:pt x="652" y="22"/>
                    </a:lnTo>
                    <a:lnTo>
                      <a:pt x="659" y="22"/>
                    </a:lnTo>
                    <a:lnTo>
                      <a:pt x="664" y="22"/>
                    </a:lnTo>
                    <a:lnTo>
                      <a:pt x="670" y="22"/>
                    </a:lnTo>
                    <a:lnTo>
                      <a:pt x="675" y="22"/>
                    </a:lnTo>
                    <a:lnTo>
                      <a:pt x="680" y="22"/>
                    </a:lnTo>
                    <a:lnTo>
                      <a:pt x="686" y="22"/>
                    </a:lnTo>
                    <a:lnTo>
                      <a:pt x="692" y="21"/>
                    </a:lnTo>
                    <a:lnTo>
                      <a:pt x="698" y="21"/>
                    </a:lnTo>
                    <a:lnTo>
                      <a:pt x="705" y="21"/>
                    </a:lnTo>
                    <a:lnTo>
                      <a:pt x="712" y="21"/>
                    </a:lnTo>
                    <a:lnTo>
                      <a:pt x="720" y="20"/>
                    </a:lnTo>
                    <a:lnTo>
                      <a:pt x="726" y="20"/>
                    </a:lnTo>
                    <a:lnTo>
                      <a:pt x="733" y="20"/>
                    </a:lnTo>
                    <a:lnTo>
                      <a:pt x="740" y="20"/>
                    </a:lnTo>
                    <a:lnTo>
                      <a:pt x="747" y="18"/>
                    </a:lnTo>
                    <a:lnTo>
                      <a:pt x="752" y="18"/>
                    </a:lnTo>
                    <a:lnTo>
                      <a:pt x="759" y="17"/>
                    </a:lnTo>
                    <a:lnTo>
                      <a:pt x="764" y="17"/>
                    </a:lnTo>
                    <a:lnTo>
                      <a:pt x="770" y="16"/>
                    </a:lnTo>
                    <a:lnTo>
                      <a:pt x="778" y="17"/>
                    </a:lnTo>
                    <a:lnTo>
                      <a:pt x="788" y="17"/>
                    </a:lnTo>
                    <a:lnTo>
                      <a:pt x="799" y="17"/>
                    </a:lnTo>
                    <a:lnTo>
                      <a:pt x="813" y="17"/>
                    </a:lnTo>
                    <a:lnTo>
                      <a:pt x="825" y="18"/>
                    </a:lnTo>
                    <a:lnTo>
                      <a:pt x="839" y="18"/>
                    </a:lnTo>
                    <a:lnTo>
                      <a:pt x="853" y="18"/>
                    </a:lnTo>
                    <a:lnTo>
                      <a:pt x="868" y="18"/>
                    </a:lnTo>
                    <a:lnTo>
                      <a:pt x="880" y="20"/>
                    </a:lnTo>
                    <a:lnTo>
                      <a:pt x="893" y="20"/>
                    </a:lnTo>
                    <a:lnTo>
                      <a:pt x="904" y="20"/>
                    </a:lnTo>
                    <a:lnTo>
                      <a:pt x="915" y="20"/>
                    </a:lnTo>
                    <a:lnTo>
                      <a:pt x="923" y="20"/>
                    </a:lnTo>
                    <a:lnTo>
                      <a:pt x="929" y="20"/>
                    </a:lnTo>
                    <a:lnTo>
                      <a:pt x="934" y="20"/>
                    </a:lnTo>
                    <a:lnTo>
                      <a:pt x="936" y="20"/>
                    </a:lnTo>
                  </a:path>
                </a:pathLst>
              </a:custGeom>
              <a:noFill/>
              <a:ln w="126732">
                <a:solidFill>
                  <a:srgbClr val="FF81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90" name="Freeform 25"/>
              <p:cNvSpPr>
                <a:spLocks/>
              </p:cNvSpPr>
              <p:nvPr/>
            </p:nvSpPr>
            <p:spPr bwMode="auto">
              <a:xfrm>
                <a:off x="2008" y="2905"/>
                <a:ext cx="628" cy="9"/>
              </a:xfrm>
              <a:custGeom>
                <a:avLst/>
                <a:gdLst>
                  <a:gd name="T0" fmla="*/ 0 w 628"/>
                  <a:gd name="T1" fmla="*/ 1 h 9"/>
                  <a:gd name="T2" fmla="*/ 9 w 628"/>
                  <a:gd name="T3" fmla="*/ 2 h 9"/>
                  <a:gd name="T4" fmla="*/ 24 w 628"/>
                  <a:gd name="T5" fmla="*/ 4 h 9"/>
                  <a:gd name="T6" fmla="*/ 44 w 628"/>
                  <a:gd name="T7" fmla="*/ 5 h 9"/>
                  <a:gd name="T8" fmla="*/ 67 w 628"/>
                  <a:gd name="T9" fmla="*/ 6 h 9"/>
                  <a:gd name="T10" fmla="*/ 90 w 628"/>
                  <a:gd name="T11" fmla="*/ 8 h 9"/>
                  <a:gd name="T12" fmla="*/ 112 w 628"/>
                  <a:gd name="T13" fmla="*/ 8 h 9"/>
                  <a:gd name="T14" fmla="*/ 131 w 628"/>
                  <a:gd name="T15" fmla="*/ 8 h 9"/>
                  <a:gd name="T16" fmla="*/ 145 w 628"/>
                  <a:gd name="T17" fmla="*/ 8 h 9"/>
                  <a:gd name="T18" fmla="*/ 160 w 628"/>
                  <a:gd name="T19" fmla="*/ 8 h 9"/>
                  <a:gd name="T20" fmla="*/ 178 w 628"/>
                  <a:gd name="T21" fmla="*/ 8 h 9"/>
                  <a:gd name="T22" fmla="*/ 198 w 628"/>
                  <a:gd name="T23" fmla="*/ 6 h 9"/>
                  <a:gd name="T24" fmla="*/ 217 w 628"/>
                  <a:gd name="T25" fmla="*/ 5 h 9"/>
                  <a:gd name="T26" fmla="*/ 236 w 628"/>
                  <a:gd name="T27" fmla="*/ 4 h 9"/>
                  <a:gd name="T28" fmla="*/ 254 w 628"/>
                  <a:gd name="T29" fmla="*/ 2 h 9"/>
                  <a:gd name="T30" fmla="*/ 271 w 628"/>
                  <a:gd name="T31" fmla="*/ 1 h 9"/>
                  <a:gd name="T32" fmla="*/ 286 w 628"/>
                  <a:gd name="T33" fmla="*/ 1 h 9"/>
                  <a:gd name="T34" fmla="*/ 305 w 628"/>
                  <a:gd name="T35" fmla="*/ 1 h 9"/>
                  <a:gd name="T36" fmla="*/ 327 w 628"/>
                  <a:gd name="T37" fmla="*/ 1 h 9"/>
                  <a:gd name="T38" fmla="*/ 350 w 628"/>
                  <a:gd name="T39" fmla="*/ 1 h 9"/>
                  <a:gd name="T40" fmla="*/ 375 w 628"/>
                  <a:gd name="T41" fmla="*/ 3 h 9"/>
                  <a:gd name="T42" fmla="*/ 398 w 628"/>
                  <a:gd name="T43" fmla="*/ 3 h 9"/>
                  <a:gd name="T44" fmla="*/ 420 w 628"/>
                  <a:gd name="T45" fmla="*/ 3 h 9"/>
                  <a:gd name="T46" fmla="*/ 440 w 628"/>
                  <a:gd name="T47" fmla="*/ 3 h 9"/>
                  <a:gd name="T48" fmla="*/ 457 w 628"/>
                  <a:gd name="T49" fmla="*/ 4 h 9"/>
                  <a:gd name="T50" fmla="*/ 481 w 628"/>
                  <a:gd name="T51" fmla="*/ 4 h 9"/>
                  <a:gd name="T52" fmla="*/ 509 w 628"/>
                  <a:gd name="T53" fmla="*/ 5 h 9"/>
                  <a:gd name="T54" fmla="*/ 539 w 628"/>
                  <a:gd name="T55" fmla="*/ 5 h 9"/>
                  <a:gd name="T56" fmla="*/ 568 w 628"/>
                  <a:gd name="T57" fmla="*/ 6 h 9"/>
                  <a:gd name="T58" fmla="*/ 594 w 628"/>
                  <a:gd name="T59" fmla="*/ 6 h 9"/>
                  <a:gd name="T60" fmla="*/ 614 w 628"/>
                  <a:gd name="T61" fmla="*/ 6 h 9"/>
                  <a:gd name="T62" fmla="*/ 625 w 628"/>
                  <a:gd name="T63" fmla="*/ 6 h 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28"/>
                  <a:gd name="T97" fmla="*/ 0 h 9"/>
                  <a:gd name="T98" fmla="*/ 628 w 628"/>
                  <a:gd name="T99" fmla="*/ 9 h 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28" h="9">
                    <a:moveTo>
                      <a:pt x="0" y="0"/>
                    </a:moveTo>
                    <a:lnTo>
                      <a:pt x="0" y="1"/>
                    </a:lnTo>
                    <a:lnTo>
                      <a:pt x="4" y="1"/>
                    </a:lnTo>
                    <a:lnTo>
                      <a:pt x="9" y="2"/>
                    </a:lnTo>
                    <a:lnTo>
                      <a:pt x="16" y="2"/>
                    </a:lnTo>
                    <a:lnTo>
                      <a:pt x="24" y="4"/>
                    </a:lnTo>
                    <a:lnTo>
                      <a:pt x="34" y="4"/>
                    </a:lnTo>
                    <a:lnTo>
                      <a:pt x="44" y="5"/>
                    </a:lnTo>
                    <a:lnTo>
                      <a:pt x="56" y="5"/>
                    </a:lnTo>
                    <a:lnTo>
                      <a:pt x="67" y="6"/>
                    </a:lnTo>
                    <a:lnTo>
                      <a:pt x="79" y="6"/>
                    </a:lnTo>
                    <a:lnTo>
                      <a:pt x="90" y="8"/>
                    </a:lnTo>
                    <a:lnTo>
                      <a:pt x="102" y="8"/>
                    </a:lnTo>
                    <a:lnTo>
                      <a:pt x="112" y="8"/>
                    </a:lnTo>
                    <a:lnTo>
                      <a:pt x="122" y="8"/>
                    </a:lnTo>
                    <a:lnTo>
                      <a:pt x="131" y="8"/>
                    </a:lnTo>
                    <a:lnTo>
                      <a:pt x="138" y="8"/>
                    </a:lnTo>
                    <a:lnTo>
                      <a:pt x="145" y="8"/>
                    </a:lnTo>
                    <a:lnTo>
                      <a:pt x="152" y="8"/>
                    </a:lnTo>
                    <a:lnTo>
                      <a:pt x="160" y="8"/>
                    </a:lnTo>
                    <a:lnTo>
                      <a:pt x="169" y="8"/>
                    </a:lnTo>
                    <a:lnTo>
                      <a:pt x="178" y="8"/>
                    </a:lnTo>
                    <a:lnTo>
                      <a:pt x="188" y="6"/>
                    </a:lnTo>
                    <a:lnTo>
                      <a:pt x="198" y="6"/>
                    </a:lnTo>
                    <a:lnTo>
                      <a:pt x="208" y="5"/>
                    </a:lnTo>
                    <a:lnTo>
                      <a:pt x="217" y="5"/>
                    </a:lnTo>
                    <a:lnTo>
                      <a:pt x="227" y="4"/>
                    </a:lnTo>
                    <a:lnTo>
                      <a:pt x="236" y="4"/>
                    </a:lnTo>
                    <a:lnTo>
                      <a:pt x="246" y="2"/>
                    </a:lnTo>
                    <a:lnTo>
                      <a:pt x="254" y="2"/>
                    </a:lnTo>
                    <a:lnTo>
                      <a:pt x="263" y="1"/>
                    </a:lnTo>
                    <a:lnTo>
                      <a:pt x="271" y="1"/>
                    </a:lnTo>
                    <a:lnTo>
                      <a:pt x="278" y="0"/>
                    </a:lnTo>
                    <a:lnTo>
                      <a:pt x="286" y="1"/>
                    </a:lnTo>
                    <a:lnTo>
                      <a:pt x="295" y="1"/>
                    </a:lnTo>
                    <a:lnTo>
                      <a:pt x="305" y="1"/>
                    </a:lnTo>
                    <a:lnTo>
                      <a:pt x="316" y="1"/>
                    </a:lnTo>
                    <a:lnTo>
                      <a:pt x="327" y="1"/>
                    </a:lnTo>
                    <a:lnTo>
                      <a:pt x="339" y="1"/>
                    </a:lnTo>
                    <a:lnTo>
                      <a:pt x="350" y="1"/>
                    </a:lnTo>
                    <a:lnTo>
                      <a:pt x="363" y="1"/>
                    </a:lnTo>
                    <a:lnTo>
                      <a:pt x="375" y="3"/>
                    </a:lnTo>
                    <a:lnTo>
                      <a:pt x="387" y="3"/>
                    </a:lnTo>
                    <a:lnTo>
                      <a:pt x="398" y="3"/>
                    </a:lnTo>
                    <a:lnTo>
                      <a:pt x="410" y="3"/>
                    </a:lnTo>
                    <a:lnTo>
                      <a:pt x="420" y="3"/>
                    </a:lnTo>
                    <a:lnTo>
                      <a:pt x="431" y="3"/>
                    </a:lnTo>
                    <a:lnTo>
                      <a:pt x="440" y="3"/>
                    </a:lnTo>
                    <a:lnTo>
                      <a:pt x="449" y="3"/>
                    </a:lnTo>
                    <a:lnTo>
                      <a:pt x="457" y="4"/>
                    </a:lnTo>
                    <a:lnTo>
                      <a:pt x="469" y="4"/>
                    </a:lnTo>
                    <a:lnTo>
                      <a:pt x="481" y="4"/>
                    </a:lnTo>
                    <a:lnTo>
                      <a:pt x="495" y="4"/>
                    </a:lnTo>
                    <a:lnTo>
                      <a:pt x="509" y="5"/>
                    </a:lnTo>
                    <a:lnTo>
                      <a:pt x="524" y="5"/>
                    </a:lnTo>
                    <a:lnTo>
                      <a:pt x="539" y="5"/>
                    </a:lnTo>
                    <a:lnTo>
                      <a:pt x="554" y="5"/>
                    </a:lnTo>
                    <a:lnTo>
                      <a:pt x="568" y="6"/>
                    </a:lnTo>
                    <a:lnTo>
                      <a:pt x="582" y="6"/>
                    </a:lnTo>
                    <a:lnTo>
                      <a:pt x="594" y="6"/>
                    </a:lnTo>
                    <a:lnTo>
                      <a:pt x="605" y="6"/>
                    </a:lnTo>
                    <a:lnTo>
                      <a:pt x="614" y="6"/>
                    </a:lnTo>
                    <a:lnTo>
                      <a:pt x="621" y="6"/>
                    </a:lnTo>
                    <a:lnTo>
                      <a:pt x="625" y="6"/>
                    </a:lnTo>
                    <a:lnTo>
                      <a:pt x="627" y="6"/>
                    </a:lnTo>
                  </a:path>
                </a:pathLst>
              </a:custGeom>
              <a:noFill/>
              <a:ln w="126732">
                <a:solidFill>
                  <a:srgbClr val="FF81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</p:grpSp>
      </p:grpSp>
      <p:sp>
        <p:nvSpPr>
          <p:cNvPr id="105" name="Rectangle 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930004" y="3945732"/>
            <a:ext cx="259556" cy="29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275035" eaLnBrk="0" hangingPunct="0">
              <a:lnSpc>
                <a:spcPct val="90000"/>
              </a:lnSpc>
              <a:buClr>
                <a:srgbClr val="000000"/>
              </a:buClr>
              <a:buSzPct val="90000"/>
              <a:tabLst>
                <a:tab pos="132160" algn="l"/>
              </a:tabLst>
              <a:defRPr/>
            </a:pPr>
            <a:r>
              <a:rPr lang="da-DK" b="1" kern="0" dirty="0" smtClean="0">
                <a:latin typeface="Comic Sans MS" pitchFamily="66" charset="0"/>
              </a:rPr>
              <a:t>X</a:t>
            </a:r>
            <a:endParaRPr lang="da-DK" kern="0" dirty="0">
              <a:latin typeface="+mn-lt"/>
            </a:endParaRPr>
          </a:p>
        </p:txBody>
      </p:sp>
      <p:sp>
        <p:nvSpPr>
          <p:cNvPr id="109" name="TextBox 36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007566" y="4027774"/>
            <a:ext cx="3214688" cy="21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a-DK" sz="825" dirty="0" smtClean="0">
                <a:solidFill>
                  <a:schemeClr val="bg2"/>
                </a:solidFill>
              </a:rPr>
              <a:t>*</a:t>
            </a:r>
            <a:endParaRPr lang="da-DK" sz="1200" b="1" dirty="0"/>
          </a:p>
        </p:txBody>
      </p:sp>
      <p:sp>
        <p:nvSpPr>
          <p:cNvPr id="110" name="Rectangle 109"/>
          <p:cNvSpPr/>
          <p:nvPr/>
        </p:nvSpPr>
        <p:spPr>
          <a:xfrm>
            <a:off x="2627784" y="1297344"/>
            <a:ext cx="34785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1200" b="1" dirty="0" err="1" smtClean="0"/>
              <a:t>Urinary</a:t>
            </a:r>
            <a:r>
              <a:rPr lang="da-DK" sz="1200" b="1" dirty="0" smtClean="0"/>
              <a:t> </a:t>
            </a:r>
            <a:r>
              <a:rPr lang="da-DK" sz="1200" b="1" dirty="0" err="1" smtClean="0"/>
              <a:t>Incontinence</a:t>
            </a:r>
            <a:r>
              <a:rPr lang="da-DK" sz="1200" b="1" dirty="0" smtClean="0"/>
              <a:t> </a:t>
            </a:r>
            <a:r>
              <a:rPr lang="da-DK" sz="1200" dirty="0" smtClean="0"/>
              <a:t>: </a:t>
            </a:r>
            <a:r>
              <a:rPr lang="da-DK" sz="1200" dirty="0" err="1" smtClean="0"/>
              <a:t>Uncontrolled</a:t>
            </a:r>
            <a:r>
              <a:rPr lang="da-DK" sz="1200" dirty="0" smtClean="0"/>
              <a:t> flow of </a:t>
            </a:r>
            <a:r>
              <a:rPr lang="da-DK" sz="1200" dirty="0" err="1" smtClean="0"/>
              <a:t>urine</a:t>
            </a:r>
            <a:endParaRPr lang="da-DK" sz="1200" dirty="0"/>
          </a:p>
        </p:txBody>
      </p:sp>
      <p:sp>
        <p:nvSpPr>
          <p:cNvPr id="111" name="Rectangle 110"/>
          <p:cNvSpPr/>
          <p:nvPr/>
        </p:nvSpPr>
        <p:spPr>
          <a:xfrm>
            <a:off x="2898922" y="3005833"/>
            <a:ext cx="32219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b="1" dirty="0" err="1" smtClean="0"/>
              <a:t>Urinary</a:t>
            </a:r>
            <a:r>
              <a:rPr lang="da-DK" sz="1200" b="1" dirty="0" smtClean="0"/>
              <a:t> Retention</a:t>
            </a:r>
            <a:r>
              <a:rPr lang="da-DK" sz="1200" dirty="0" smtClean="0"/>
              <a:t> : </a:t>
            </a:r>
            <a:r>
              <a:rPr lang="da-DK" sz="1200" dirty="0" err="1" smtClean="0"/>
              <a:t>Cannot</a:t>
            </a:r>
            <a:r>
              <a:rPr lang="da-DK" sz="1200" dirty="0" smtClean="0"/>
              <a:t> </a:t>
            </a:r>
            <a:r>
              <a:rPr lang="da-DK" sz="1200" dirty="0" err="1" smtClean="0"/>
              <a:t>empty</a:t>
            </a:r>
            <a:r>
              <a:rPr lang="da-DK" sz="1200" dirty="0" smtClean="0"/>
              <a:t> </a:t>
            </a:r>
            <a:r>
              <a:rPr lang="da-DK" sz="1200" dirty="0" err="1" smtClean="0"/>
              <a:t>bladder</a:t>
            </a:r>
            <a:endParaRPr lang="da-DK" sz="1200" dirty="0"/>
          </a:p>
        </p:txBody>
      </p:sp>
      <p:sp>
        <p:nvSpPr>
          <p:cNvPr id="62" name="Rectangle 61"/>
          <p:cNvSpPr/>
          <p:nvPr/>
        </p:nvSpPr>
        <p:spPr bwMode="auto">
          <a:xfrm>
            <a:off x="2789803" y="4569972"/>
            <a:ext cx="109119" cy="2937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54000" tIns="54000" rIns="54000" bIns="5400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85800"/>
            <a:endParaRPr lang="da-DK" sz="1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57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3" grpId="0"/>
      <p:bldP spid="105" grpId="0"/>
      <p:bldP spid="109" grpId="0"/>
      <p:bldP spid="110" grpId="0"/>
      <p:bldP spid="1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953"/>
            <a:ext cx="8280920" cy="1088068"/>
          </a:xfrm>
        </p:spPr>
        <p:txBody>
          <a:bodyPr>
            <a:normAutofit/>
          </a:bodyPr>
          <a:lstStyle/>
          <a:p>
            <a:r>
              <a:rPr lang="da-DK" sz="2800" dirty="0" smtClean="0"/>
              <a:t>Solutions for management of </a:t>
            </a:r>
            <a:r>
              <a:rPr lang="da-DK" sz="2800" dirty="0" err="1" smtClean="0"/>
              <a:t>chronic</a:t>
            </a:r>
            <a:r>
              <a:rPr lang="da-DK" sz="2800" dirty="0" smtClean="0"/>
              <a:t> </a:t>
            </a:r>
            <a:r>
              <a:rPr lang="da-DK" sz="2800" dirty="0" err="1" smtClean="0"/>
              <a:t>incontinence</a:t>
            </a:r>
            <a:r>
              <a:rPr lang="da-DK" sz="2800" dirty="0" smtClean="0"/>
              <a:t/>
            </a:r>
            <a:br>
              <a:rPr lang="da-DK" sz="2800" dirty="0" smtClean="0"/>
            </a:br>
            <a:r>
              <a:rPr lang="da-DK" sz="2800" dirty="0" smtClean="0"/>
              <a:t>in men</a:t>
            </a:r>
            <a:endParaRPr lang="da-DK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a-DK" dirty="0" smtClean="0"/>
          </a:p>
          <a:p>
            <a:pPr>
              <a:buNone/>
            </a:pP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16</a:t>
            </a:fld>
            <a:endParaRPr lang="da-DK" noProof="0" dirty="0"/>
          </a:p>
        </p:txBody>
      </p:sp>
      <p:grpSp>
        <p:nvGrpSpPr>
          <p:cNvPr id="8" name="Group 27"/>
          <p:cNvGrpSpPr/>
          <p:nvPr/>
        </p:nvGrpSpPr>
        <p:grpSpPr>
          <a:xfrm>
            <a:off x="1617488" y="1371135"/>
            <a:ext cx="1404156" cy="2953147"/>
            <a:chOff x="899592" y="1628800"/>
            <a:chExt cx="1872208" cy="3937529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t="22232" b="6892"/>
            <a:stretch>
              <a:fillRect/>
            </a:stretch>
          </p:blipFill>
          <p:spPr bwMode="auto">
            <a:xfrm>
              <a:off x="1187624" y="2564904"/>
              <a:ext cx="1296144" cy="1224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Rectangle 9" descr="CPUCC_Conveen_Security+_Bag_ Seductive_001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1187624" y="3933056"/>
              <a:ext cx="1296144" cy="1633273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899592" y="1628800"/>
              <a:ext cx="187220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a-DK" sz="1200" dirty="0" err="1" smtClean="0">
                  <a:solidFill>
                    <a:schemeClr val="accent6"/>
                  </a:solidFill>
                </a:rPr>
                <a:t>Urisheaths</a:t>
              </a:r>
              <a:r>
                <a:rPr lang="da-DK" sz="1200" dirty="0" smtClean="0">
                  <a:solidFill>
                    <a:schemeClr val="accent6"/>
                  </a:solidFill>
                </a:rPr>
                <a:t> &amp; bags</a:t>
              </a:r>
              <a:endParaRPr lang="da-DK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002393" y="1449451"/>
            <a:ext cx="144181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dirty="0" err="1" smtClean="0">
                <a:solidFill>
                  <a:schemeClr val="accent6"/>
                </a:solidFill>
              </a:rPr>
              <a:t>Absorbing</a:t>
            </a:r>
            <a:r>
              <a:rPr lang="da-DK" sz="1200" dirty="0" smtClean="0">
                <a:solidFill>
                  <a:schemeClr val="accent6"/>
                </a:solidFill>
              </a:rPr>
              <a:t> products </a:t>
            </a:r>
            <a:r>
              <a:rPr lang="da-DK" sz="900" dirty="0" smtClean="0">
                <a:solidFill>
                  <a:schemeClr val="accent6"/>
                </a:solidFill>
              </a:rPr>
              <a:t>(diapers / </a:t>
            </a:r>
            <a:r>
              <a:rPr lang="da-DK" sz="900" dirty="0" err="1" smtClean="0">
                <a:solidFill>
                  <a:schemeClr val="accent6"/>
                </a:solidFill>
              </a:rPr>
              <a:t>pads</a:t>
            </a:r>
            <a:r>
              <a:rPr lang="da-DK" sz="900" dirty="0" smtClean="0">
                <a:solidFill>
                  <a:schemeClr val="accent6"/>
                </a:solidFill>
              </a:rPr>
              <a:t> / </a:t>
            </a:r>
            <a:r>
              <a:rPr lang="da-DK" sz="900" dirty="0" err="1" smtClean="0">
                <a:solidFill>
                  <a:schemeClr val="accent6"/>
                </a:solidFill>
              </a:rPr>
              <a:t>protective</a:t>
            </a:r>
            <a:r>
              <a:rPr lang="da-DK" sz="900" dirty="0" smtClean="0">
                <a:solidFill>
                  <a:schemeClr val="accent6"/>
                </a:solidFill>
              </a:rPr>
              <a:t> </a:t>
            </a:r>
            <a:r>
              <a:rPr lang="da-DK" sz="900" dirty="0" err="1" smtClean="0">
                <a:solidFill>
                  <a:schemeClr val="accent6"/>
                </a:solidFill>
              </a:rPr>
              <a:t>underwear</a:t>
            </a:r>
            <a:r>
              <a:rPr lang="da-DK" sz="900" dirty="0" smtClean="0">
                <a:solidFill>
                  <a:schemeClr val="accent6"/>
                </a:solidFill>
              </a:rPr>
              <a:t>)</a:t>
            </a:r>
            <a:endParaRPr lang="da-DK" sz="900" dirty="0">
              <a:solidFill>
                <a:schemeClr val="accent6"/>
              </a:solidFill>
            </a:endParaRPr>
          </a:p>
        </p:txBody>
      </p:sp>
      <p:pic>
        <p:nvPicPr>
          <p:cNvPr id="21" name="Picture 20" descr="http://brandportal.coloplast.com/Image/Products/Feature/Continence%20-%20Feature/All%20Conveen/Conveen%20Absorbment/CPUCC_Pads_In%20use_Feature_001.tif?profile=sys_landscapesmall"/>
          <p:cNvPicPr/>
          <p:nvPr/>
        </p:nvPicPr>
        <p:blipFill>
          <a:blip r:embed="rId5" cstate="print"/>
          <a:srcRect l="9029" r="11109" b="-1637"/>
          <a:stretch>
            <a:fillRect/>
          </a:stretch>
        </p:blipFill>
        <p:spPr bwMode="auto">
          <a:xfrm>
            <a:off x="5136481" y="3337666"/>
            <a:ext cx="1242138" cy="1026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 descr="http://homecaresupplies.ca.c11.previewyoursite.com/images/81900_Tena_%20Protective_Underwear_Men_Super_Plus_600X600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 b="7806"/>
          <a:stretch>
            <a:fillRect/>
          </a:stretch>
        </p:blipFill>
        <p:spPr bwMode="auto">
          <a:xfrm>
            <a:off x="5009548" y="1947722"/>
            <a:ext cx="1383618" cy="1275606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7092279" y="3723878"/>
            <a:ext cx="172819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a-DK" sz="600" dirty="0" smtClean="0"/>
              <a:t>Source: </a:t>
            </a:r>
            <a:r>
              <a:rPr lang="da-DK" sz="600" dirty="0" err="1" smtClean="0"/>
              <a:t>Chartier</a:t>
            </a:r>
            <a:r>
              <a:rPr lang="da-DK" sz="600" dirty="0" smtClean="0"/>
              <a:t>-Kastler E et al.: </a:t>
            </a:r>
            <a:r>
              <a:rPr lang="da-DK" sz="600" dirty="0" err="1" smtClean="0"/>
              <a:t>Randomized</a:t>
            </a:r>
            <a:r>
              <a:rPr lang="da-DK" sz="600" dirty="0" smtClean="0"/>
              <a:t>, crossover </a:t>
            </a:r>
            <a:r>
              <a:rPr lang="da-DK" sz="600" dirty="0" err="1" smtClean="0"/>
              <a:t>study</a:t>
            </a:r>
            <a:r>
              <a:rPr lang="da-DK" sz="600" dirty="0" smtClean="0"/>
              <a:t> </a:t>
            </a:r>
            <a:r>
              <a:rPr lang="da-DK" sz="600" dirty="0" err="1" smtClean="0"/>
              <a:t>evaluating</a:t>
            </a:r>
            <a:r>
              <a:rPr lang="da-DK" sz="600" dirty="0" smtClean="0"/>
              <a:t> patient </a:t>
            </a:r>
            <a:r>
              <a:rPr lang="da-DK" sz="600" dirty="0" err="1" smtClean="0"/>
              <a:t>preference</a:t>
            </a:r>
            <a:r>
              <a:rPr lang="da-DK" sz="600" dirty="0" smtClean="0"/>
              <a:t> and the </a:t>
            </a:r>
            <a:r>
              <a:rPr lang="da-DK" sz="600" dirty="0" err="1" smtClean="0"/>
              <a:t>impact</a:t>
            </a:r>
            <a:r>
              <a:rPr lang="da-DK" sz="600" dirty="0" smtClean="0"/>
              <a:t> on </a:t>
            </a:r>
            <a:r>
              <a:rPr lang="da-DK" sz="600" dirty="0" err="1" smtClean="0"/>
              <a:t>quality</a:t>
            </a:r>
            <a:r>
              <a:rPr lang="da-DK" sz="600" dirty="0" smtClean="0"/>
              <a:t> of </a:t>
            </a:r>
            <a:r>
              <a:rPr lang="da-DK" sz="600" dirty="0" err="1" smtClean="0"/>
              <a:t>life</a:t>
            </a:r>
            <a:r>
              <a:rPr lang="da-DK" sz="600" dirty="0" smtClean="0"/>
              <a:t> of </a:t>
            </a:r>
            <a:r>
              <a:rPr lang="da-DK" sz="600" dirty="0" err="1" smtClean="0"/>
              <a:t>urisheaths</a:t>
            </a:r>
            <a:r>
              <a:rPr lang="da-DK" sz="600" dirty="0" smtClean="0"/>
              <a:t> vs. </a:t>
            </a:r>
            <a:r>
              <a:rPr lang="da-DK" sz="600" dirty="0" err="1" smtClean="0"/>
              <a:t>absorbent</a:t>
            </a:r>
            <a:r>
              <a:rPr lang="da-DK" sz="600" dirty="0" smtClean="0"/>
              <a:t> products in </a:t>
            </a:r>
            <a:r>
              <a:rPr lang="da-DK" sz="600" dirty="0" err="1" smtClean="0"/>
              <a:t>incontinent</a:t>
            </a:r>
            <a:r>
              <a:rPr lang="da-DK" sz="600" dirty="0" smtClean="0"/>
              <a:t> men, BJU Int. 2011 Jul; 08(</a:t>
            </a:r>
          </a:p>
          <a:p>
            <a:r>
              <a:rPr lang="da-DK" sz="600" dirty="0" smtClean="0"/>
              <a:t>2):241-7.</a:t>
            </a:r>
            <a:endParaRPr lang="da-DK" sz="600" dirty="0"/>
          </a:p>
        </p:txBody>
      </p:sp>
    </p:spTree>
    <p:extLst>
      <p:ext uri="{BB962C8B-B14F-4D97-AF65-F5344CB8AC3E}">
        <p14:creationId xmlns:p14="http://schemas.microsoft.com/office/powerpoint/2010/main" val="20007860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99" y="27199"/>
            <a:ext cx="8712968" cy="1088068"/>
          </a:xfrm>
        </p:spPr>
        <p:txBody>
          <a:bodyPr>
            <a:normAutofit/>
          </a:bodyPr>
          <a:lstStyle/>
          <a:p>
            <a:r>
              <a:rPr lang="da-DK" sz="2800" dirty="0" smtClean="0"/>
              <a:t>Managing male urinary incontinence with absorbent products</a:t>
            </a:r>
            <a:endParaRPr lang="da-DK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da-DK" sz="1400" dirty="0" smtClean="0"/>
          </a:p>
          <a:p>
            <a:r>
              <a:rPr lang="da-DK" sz="1400" dirty="0" smtClean="0"/>
              <a:t>Typically </a:t>
            </a:r>
            <a:r>
              <a:rPr lang="da-DK" sz="1400" dirty="0"/>
              <a:t>first choice of management of urinary incontinence</a:t>
            </a:r>
            <a:r>
              <a:rPr lang="da-DK" sz="1400" dirty="0" smtClean="0"/>
              <a:t>:</a:t>
            </a:r>
          </a:p>
          <a:p>
            <a:endParaRPr lang="da-DK" sz="1400" dirty="0"/>
          </a:p>
          <a:p>
            <a:pPr lvl="1"/>
            <a:r>
              <a:rPr lang="da-DK" sz="1400" dirty="0" err="1"/>
              <a:t>Self</a:t>
            </a:r>
            <a:r>
              <a:rPr lang="da-DK" sz="1400" dirty="0"/>
              <a:t> symptom management</a:t>
            </a:r>
          </a:p>
          <a:p>
            <a:pPr lvl="1"/>
            <a:r>
              <a:rPr lang="da-DK" sz="1400" dirty="0"/>
              <a:t>Post urological surgery </a:t>
            </a:r>
            <a:endParaRPr lang="da-DK" sz="1400" dirty="0" smtClean="0"/>
          </a:p>
          <a:p>
            <a:pPr lvl="1"/>
            <a:r>
              <a:rPr lang="da-DK" sz="1400" dirty="0" smtClean="0"/>
              <a:t>urinary </a:t>
            </a:r>
            <a:r>
              <a:rPr lang="da-DK" sz="1400" dirty="0"/>
              <a:t>incontinence management.</a:t>
            </a:r>
          </a:p>
        </p:txBody>
      </p:sp>
      <p:pic>
        <p:nvPicPr>
          <p:cNvPr id="57346" name="Picture 2" descr="http://img.medscape.com/fullsize/migrated/488/560/un488560.fig1.gif">
            <a:hlinkClick r:id="rId3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6992" y="1395686"/>
            <a:ext cx="3126581" cy="2469999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9E1F64D6-41D1-4C6E-9A0C-391134CF5866}" type="slidenum">
              <a:rPr lang="da-DK" noProof="0" smtClean="0"/>
              <a:pPr/>
              <a:t>17</a:t>
            </a:fld>
            <a:endParaRPr lang="da-DK" noProof="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2789803" y="4569972"/>
            <a:ext cx="109119" cy="2937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54000" tIns="54000" rIns="54000" bIns="5400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85800"/>
            <a:endParaRPr lang="da-DK" sz="1200" dirty="0">
              <a:solidFill>
                <a:schemeClr val="bg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6570222" y="92609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6570222" y="308633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6624228" y="146615"/>
            <a:ext cx="10323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750" dirty="0" smtClean="0">
                <a:solidFill>
                  <a:schemeClr val="bg2"/>
                </a:solidFill>
              </a:rPr>
              <a:t>  Management Solutions</a:t>
            </a:r>
            <a:endParaRPr lang="da-DK" sz="7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3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Managing male urinary incontinence with collecting devices</a:t>
            </a:r>
            <a:endParaRPr lang="da-DK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sz="1600" b="1" dirty="0" err="1" smtClean="0"/>
              <a:t>External</a:t>
            </a:r>
            <a:r>
              <a:rPr lang="da-DK" sz="1600" b="1" dirty="0" smtClean="0"/>
              <a:t> </a:t>
            </a:r>
            <a:r>
              <a:rPr lang="da-DK" sz="1600" b="1" dirty="0" err="1" smtClean="0"/>
              <a:t>urine</a:t>
            </a:r>
            <a:r>
              <a:rPr lang="da-DK" sz="1600" b="1" dirty="0" smtClean="0"/>
              <a:t> </a:t>
            </a:r>
            <a:r>
              <a:rPr lang="da-DK" sz="1600" b="1" dirty="0" err="1" smtClean="0"/>
              <a:t>collection</a:t>
            </a:r>
            <a:r>
              <a:rPr lang="da-DK" sz="1600" b="1" dirty="0" smtClean="0"/>
              <a:t> </a:t>
            </a:r>
            <a:r>
              <a:rPr lang="da-DK" sz="1600" b="1" dirty="0" err="1" smtClean="0"/>
              <a:t>devices</a:t>
            </a:r>
            <a:r>
              <a:rPr lang="da-DK" sz="1600" dirty="0" smtClean="0"/>
              <a:t> </a:t>
            </a:r>
            <a:r>
              <a:rPr lang="da-DK" sz="1600" dirty="0" err="1" smtClean="0"/>
              <a:t>are</a:t>
            </a:r>
            <a:r>
              <a:rPr lang="da-DK" sz="1600" dirty="0" smtClean="0"/>
              <a:t> a type of </a:t>
            </a:r>
            <a:r>
              <a:rPr lang="da-DK" sz="1600" dirty="0" err="1" smtClean="0"/>
              <a:t>medical</a:t>
            </a:r>
            <a:r>
              <a:rPr lang="da-DK" sz="1600" dirty="0" smtClean="0"/>
              <a:t> </a:t>
            </a:r>
            <a:r>
              <a:rPr lang="da-DK" sz="1600" dirty="0" err="1" smtClean="0"/>
              <a:t>product</a:t>
            </a:r>
            <a:r>
              <a:rPr lang="da-DK" sz="1600" dirty="0" smtClean="0"/>
              <a:t> </a:t>
            </a:r>
            <a:r>
              <a:rPr lang="da-DK" sz="1600" dirty="0" err="1" smtClean="0"/>
              <a:t>used</a:t>
            </a:r>
            <a:r>
              <a:rPr lang="da-DK" sz="1600" dirty="0" smtClean="0"/>
              <a:t> by men, to </a:t>
            </a:r>
            <a:r>
              <a:rPr lang="da-DK" sz="1600" dirty="0" err="1" smtClean="0"/>
              <a:t>manage</a:t>
            </a:r>
            <a:r>
              <a:rPr lang="da-DK" sz="1600" dirty="0" smtClean="0"/>
              <a:t> </a:t>
            </a:r>
            <a:r>
              <a:rPr lang="da-DK" sz="1600" dirty="0" err="1" smtClean="0"/>
              <a:t>urinary</a:t>
            </a:r>
            <a:r>
              <a:rPr lang="da-DK" sz="1600" dirty="0" smtClean="0"/>
              <a:t> </a:t>
            </a:r>
            <a:r>
              <a:rPr lang="da-DK" sz="1600" dirty="0" err="1" smtClean="0"/>
              <a:t>incontinence</a:t>
            </a:r>
            <a:r>
              <a:rPr lang="da-DK" sz="1600" dirty="0" smtClean="0"/>
              <a:t>. </a:t>
            </a:r>
            <a:r>
              <a:rPr lang="da-DK" sz="1600" dirty="0" err="1" smtClean="0"/>
              <a:t>These</a:t>
            </a:r>
            <a:r>
              <a:rPr lang="da-DK" sz="1600" dirty="0" smtClean="0"/>
              <a:t> </a:t>
            </a:r>
            <a:r>
              <a:rPr lang="da-DK" sz="1600" dirty="0" err="1" smtClean="0"/>
              <a:t>devices</a:t>
            </a:r>
            <a:r>
              <a:rPr lang="da-DK" sz="1600" dirty="0" smtClean="0"/>
              <a:t> </a:t>
            </a:r>
            <a:r>
              <a:rPr lang="da-DK" sz="1600" dirty="0" err="1" smtClean="0"/>
              <a:t>attached</a:t>
            </a:r>
            <a:r>
              <a:rPr lang="da-DK" sz="1600" dirty="0" smtClean="0"/>
              <a:t> to the </a:t>
            </a:r>
            <a:r>
              <a:rPr lang="da-DK" sz="1600" dirty="0" err="1" smtClean="0"/>
              <a:t>outside</a:t>
            </a:r>
            <a:r>
              <a:rPr lang="da-DK" sz="1600" dirty="0" smtClean="0"/>
              <a:t> of the male </a:t>
            </a:r>
            <a:r>
              <a:rPr lang="da-DK" sz="1600" dirty="0" err="1" smtClean="0"/>
              <a:t>anatomy</a:t>
            </a:r>
            <a:r>
              <a:rPr lang="da-DK" sz="1600" dirty="0" smtClean="0"/>
              <a:t> and </a:t>
            </a:r>
            <a:r>
              <a:rPr lang="da-DK" sz="1600" dirty="0" err="1" smtClean="0"/>
              <a:t>direct</a:t>
            </a:r>
            <a:r>
              <a:rPr lang="da-DK" sz="1600" dirty="0" smtClean="0"/>
              <a:t> </a:t>
            </a:r>
            <a:r>
              <a:rPr lang="da-DK" sz="1600" dirty="0" err="1" smtClean="0"/>
              <a:t>urine</a:t>
            </a:r>
            <a:r>
              <a:rPr lang="da-DK" sz="1600" dirty="0" smtClean="0"/>
              <a:t> </a:t>
            </a:r>
            <a:r>
              <a:rPr lang="da-DK" sz="1600" dirty="0" err="1" smtClean="0"/>
              <a:t>into</a:t>
            </a:r>
            <a:r>
              <a:rPr lang="da-DK" sz="1600" dirty="0" smtClean="0"/>
              <a:t> a separate </a:t>
            </a:r>
            <a:r>
              <a:rPr lang="da-DK" sz="1600" dirty="0" err="1" smtClean="0"/>
              <a:t>collection</a:t>
            </a:r>
            <a:r>
              <a:rPr lang="da-DK" sz="1600" dirty="0" smtClean="0"/>
              <a:t> </a:t>
            </a:r>
            <a:r>
              <a:rPr lang="da-DK" sz="1600" dirty="0" err="1" smtClean="0"/>
              <a:t>chamber</a:t>
            </a:r>
            <a:r>
              <a:rPr lang="da-DK" sz="1600" dirty="0" smtClean="0"/>
              <a:t> </a:t>
            </a:r>
            <a:r>
              <a:rPr lang="da-DK" sz="1600" dirty="0" err="1" smtClean="0"/>
              <a:t>such</a:t>
            </a:r>
            <a:r>
              <a:rPr lang="da-DK" sz="1600" dirty="0" smtClean="0"/>
              <a:t> as a leg or </a:t>
            </a:r>
            <a:r>
              <a:rPr lang="da-DK" sz="1600" dirty="0" err="1" smtClean="0"/>
              <a:t>bedside</a:t>
            </a:r>
            <a:r>
              <a:rPr lang="da-DK" sz="1600" dirty="0" smtClean="0"/>
              <a:t> bag.</a:t>
            </a:r>
          </a:p>
          <a:p>
            <a:endParaRPr lang="da-DK" sz="1600" dirty="0" smtClean="0"/>
          </a:p>
          <a:p>
            <a:pPr lvl="1"/>
            <a:r>
              <a:rPr lang="da-DK" sz="1600" b="1" dirty="0" smtClean="0">
                <a:solidFill>
                  <a:schemeClr val="tx2"/>
                </a:solidFill>
              </a:rPr>
              <a:t>EAU guidelines </a:t>
            </a:r>
            <a:r>
              <a:rPr lang="da-DK" sz="1600" b="1" dirty="0" err="1" smtClean="0">
                <a:solidFill>
                  <a:schemeClr val="tx2"/>
                </a:solidFill>
              </a:rPr>
              <a:t>recommends</a:t>
            </a:r>
            <a:r>
              <a:rPr lang="da-DK" sz="1600" b="1" dirty="0" smtClean="0">
                <a:solidFill>
                  <a:schemeClr val="tx2"/>
                </a:solidFill>
              </a:rPr>
              <a:t> </a:t>
            </a:r>
            <a:r>
              <a:rPr lang="da-DK" sz="1600" b="1" dirty="0" err="1" smtClean="0">
                <a:solidFill>
                  <a:schemeClr val="tx2"/>
                </a:solidFill>
              </a:rPr>
              <a:t>collecting</a:t>
            </a:r>
            <a:r>
              <a:rPr lang="da-DK" sz="1600" b="1" dirty="0" smtClean="0">
                <a:solidFill>
                  <a:schemeClr val="tx2"/>
                </a:solidFill>
              </a:rPr>
              <a:t> </a:t>
            </a:r>
            <a:r>
              <a:rPr lang="da-DK" sz="1600" b="1" dirty="0" err="1" smtClean="0">
                <a:solidFill>
                  <a:schemeClr val="tx2"/>
                </a:solidFill>
              </a:rPr>
              <a:t>device</a:t>
            </a:r>
            <a:r>
              <a:rPr lang="da-DK" sz="1600" b="1" dirty="0" smtClean="0">
                <a:solidFill>
                  <a:schemeClr val="tx2"/>
                </a:solidFill>
              </a:rPr>
              <a:t> over </a:t>
            </a:r>
            <a:r>
              <a:rPr lang="da-DK" sz="1600" b="1" dirty="0" err="1" smtClean="0">
                <a:solidFill>
                  <a:schemeClr val="tx2"/>
                </a:solidFill>
              </a:rPr>
              <a:t>absorbent</a:t>
            </a:r>
            <a:r>
              <a:rPr lang="da-DK" sz="1600" b="1" dirty="0" smtClean="0">
                <a:solidFill>
                  <a:schemeClr val="tx2"/>
                </a:solidFill>
              </a:rPr>
              <a:t> products in men with </a:t>
            </a:r>
            <a:r>
              <a:rPr lang="da-DK" sz="1600" b="1" dirty="0" err="1" smtClean="0">
                <a:solidFill>
                  <a:schemeClr val="tx2"/>
                </a:solidFill>
              </a:rPr>
              <a:t>urinary</a:t>
            </a:r>
            <a:r>
              <a:rPr lang="da-DK" sz="1600" b="1" dirty="0" smtClean="0">
                <a:solidFill>
                  <a:schemeClr val="tx2"/>
                </a:solidFill>
              </a:rPr>
              <a:t> </a:t>
            </a:r>
            <a:r>
              <a:rPr lang="da-DK" sz="1600" b="1" dirty="0" err="1" smtClean="0">
                <a:solidFill>
                  <a:schemeClr val="tx2"/>
                </a:solidFill>
              </a:rPr>
              <a:t>incontinence</a:t>
            </a:r>
            <a:r>
              <a:rPr lang="da-DK" sz="1600" b="1" dirty="0" smtClean="0">
                <a:solidFill>
                  <a:schemeClr val="tx2"/>
                </a:solidFill>
              </a:rPr>
              <a:t> (2013)</a:t>
            </a:r>
          </a:p>
          <a:p>
            <a:endParaRPr lang="da-DK" dirty="0"/>
          </a:p>
        </p:txBody>
      </p:sp>
      <p:pic>
        <p:nvPicPr>
          <p:cNvPr id="7" name="Content Placeholder 6" descr="CPUCC_Conveen_Optima_Seductive_001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92080" y="1445427"/>
            <a:ext cx="2004822" cy="2672334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9E1F64D6-41D1-4C6E-9A0C-391134CF5866}" type="slidenum">
              <a:rPr lang="da-DK" noProof="0" smtClean="0"/>
              <a:pPr/>
              <a:t>18</a:t>
            </a:fld>
            <a:endParaRPr lang="da-DK" noProof="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2789803" y="4569972"/>
            <a:ext cx="109119" cy="2937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54000" tIns="54000" rIns="54000" bIns="5400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85800"/>
            <a:endParaRPr lang="da-DK" sz="1200" dirty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6570222" y="92609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6570222" y="308633"/>
            <a:ext cx="1188132" cy="0"/>
          </a:xfrm>
          <a:prstGeom prst="line">
            <a:avLst/>
          </a:prstGeom>
          <a:solidFill>
            <a:schemeClr val="accent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6624228" y="146615"/>
            <a:ext cx="10323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750" dirty="0" smtClean="0">
                <a:solidFill>
                  <a:schemeClr val="bg2"/>
                </a:solidFill>
              </a:rPr>
              <a:t>  Management Solutions</a:t>
            </a:r>
            <a:endParaRPr lang="da-DK" sz="7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84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78090" cy="1124107"/>
          </a:xfrm>
        </p:spPr>
        <p:txBody>
          <a:bodyPr>
            <a:normAutofit/>
          </a:bodyPr>
          <a:lstStyle/>
          <a:p>
            <a:r>
              <a:rPr lang="da-DK" sz="2800" dirty="0" smtClean="0"/>
              <a:t>An SCI patient </a:t>
            </a:r>
            <a:r>
              <a:rPr lang="da-DK" sz="2800" dirty="0" err="1" smtClean="0"/>
              <a:t>may</a:t>
            </a:r>
            <a:r>
              <a:rPr lang="da-DK" sz="2800" dirty="0" smtClean="0"/>
              <a:t> </a:t>
            </a:r>
            <a:r>
              <a:rPr lang="da-DK" sz="2800" dirty="0" err="1" smtClean="0"/>
              <a:t>benefit</a:t>
            </a:r>
            <a:r>
              <a:rPr lang="da-DK" sz="2800" dirty="0" smtClean="0"/>
              <a:t> from </a:t>
            </a:r>
            <a:r>
              <a:rPr lang="da-DK" sz="2800" dirty="0" err="1" smtClean="0"/>
              <a:t>different</a:t>
            </a:r>
            <a:r>
              <a:rPr lang="da-DK" sz="2800" dirty="0" smtClean="0"/>
              <a:t> systems</a:t>
            </a:r>
            <a:endParaRPr lang="da-DK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19</a:t>
            </a:fld>
            <a:endParaRPr lang="da-DK" noProof="0" dirty="0"/>
          </a:p>
        </p:txBody>
      </p:sp>
      <p:grpSp>
        <p:nvGrpSpPr>
          <p:cNvPr id="8" name="Group 27"/>
          <p:cNvGrpSpPr/>
          <p:nvPr/>
        </p:nvGrpSpPr>
        <p:grpSpPr>
          <a:xfrm>
            <a:off x="1619672" y="1407309"/>
            <a:ext cx="1764196" cy="2767438"/>
            <a:chOff x="827584" y="1628800"/>
            <a:chExt cx="2016224" cy="3937529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t="22232" b="6892"/>
            <a:stretch>
              <a:fillRect/>
            </a:stretch>
          </p:blipFill>
          <p:spPr bwMode="auto">
            <a:xfrm>
              <a:off x="1187624" y="2564904"/>
              <a:ext cx="1296144" cy="1224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Rectangle 9" descr="CPUCC_Conveen_Security+_Bag_ Seductive_001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1187624" y="3933056"/>
              <a:ext cx="1296144" cy="1633273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827584" y="1628800"/>
              <a:ext cx="2016224" cy="2627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a-DK" sz="1200" dirty="0" err="1" smtClean="0">
                  <a:solidFill>
                    <a:schemeClr val="accent6"/>
                  </a:solidFill>
                </a:rPr>
                <a:t>Urisheath</a:t>
              </a:r>
              <a:r>
                <a:rPr lang="da-DK" sz="1200" dirty="0" smtClean="0">
                  <a:solidFill>
                    <a:schemeClr val="accent6"/>
                  </a:solidFill>
                </a:rPr>
                <a:t> + </a:t>
              </a:r>
              <a:r>
                <a:rPr lang="da-DK" sz="1200" dirty="0" err="1" smtClean="0">
                  <a:solidFill>
                    <a:schemeClr val="accent6"/>
                  </a:solidFill>
                </a:rPr>
                <a:t>urine</a:t>
              </a:r>
              <a:r>
                <a:rPr lang="da-DK" sz="1200" dirty="0" smtClean="0">
                  <a:solidFill>
                    <a:schemeClr val="accent6"/>
                  </a:solidFill>
                </a:rPr>
                <a:t> bag</a:t>
              </a:r>
              <a:endParaRPr lang="da-DK" sz="1200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19" name="Rectangle 9" descr="CPUCC_Conveen_Security+_Bag_ Seductive_00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031940" y="2949792"/>
            <a:ext cx="972108" cy="12249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20" name="TextBox 19"/>
          <p:cNvSpPr txBox="1"/>
          <p:nvPr/>
        </p:nvSpPr>
        <p:spPr>
          <a:xfrm>
            <a:off x="3919785" y="1389913"/>
            <a:ext cx="13501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dirty="0" err="1" smtClean="0">
                <a:solidFill>
                  <a:schemeClr val="accent6"/>
                </a:solidFill>
              </a:rPr>
              <a:t>Indwelling</a:t>
            </a:r>
            <a:r>
              <a:rPr lang="da-DK" sz="1200" dirty="0" smtClean="0">
                <a:solidFill>
                  <a:schemeClr val="accent6"/>
                </a:solidFill>
              </a:rPr>
              <a:t> </a:t>
            </a:r>
            <a:r>
              <a:rPr lang="da-DK" sz="1200" dirty="0" err="1" smtClean="0">
                <a:solidFill>
                  <a:schemeClr val="accent6"/>
                </a:solidFill>
              </a:rPr>
              <a:t>catheter</a:t>
            </a:r>
            <a:r>
              <a:rPr lang="da-DK" sz="1200" dirty="0" smtClean="0">
                <a:solidFill>
                  <a:schemeClr val="accent6"/>
                </a:solidFill>
              </a:rPr>
              <a:t> + </a:t>
            </a:r>
            <a:r>
              <a:rPr lang="da-DK" sz="1200" dirty="0" err="1" smtClean="0">
                <a:solidFill>
                  <a:schemeClr val="accent6"/>
                </a:solidFill>
              </a:rPr>
              <a:t>urine</a:t>
            </a:r>
            <a:r>
              <a:rPr lang="da-DK" sz="1200" dirty="0" smtClean="0">
                <a:solidFill>
                  <a:schemeClr val="accent6"/>
                </a:solidFill>
              </a:rPr>
              <a:t> bag</a:t>
            </a:r>
            <a:endParaRPr lang="da-DK" sz="1200" dirty="0">
              <a:solidFill>
                <a:schemeClr val="accent6"/>
              </a:solidFill>
            </a:endParaRPr>
          </a:p>
        </p:txBody>
      </p:sp>
      <p:grpSp>
        <p:nvGrpSpPr>
          <p:cNvPr id="9" name="Group 20"/>
          <p:cNvGrpSpPr/>
          <p:nvPr/>
        </p:nvGrpSpPr>
        <p:grpSpPr>
          <a:xfrm>
            <a:off x="5805852" y="1339060"/>
            <a:ext cx="1458162" cy="2835687"/>
            <a:chOff x="816536" y="1785413"/>
            <a:chExt cx="1944216" cy="3780916"/>
          </a:xfrm>
        </p:grpSpPr>
        <p:pic>
          <p:nvPicPr>
            <p:cNvPr id="24" name="Rectangle 9" descr="CPUCC_Conveen_Security+_Bag_ Seductive_001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1043608" y="3933056"/>
              <a:ext cx="1296144" cy="1633273"/>
            </a:xfrm>
            <a:prstGeom prst="rect">
              <a:avLst/>
            </a:prstGeom>
            <a:ln w="25400">
              <a:noFill/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816536" y="1785413"/>
              <a:ext cx="1944216" cy="492443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da-DK" sz="1200" dirty="0" err="1" smtClean="0">
                  <a:solidFill>
                    <a:schemeClr val="accent6"/>
                  </a:solidFill>
                </a:rPr>
                <a:t>Intermittent</a:t>
              </a:r>
              <a:r>
                <a:rPr lang="da-DK" sz="1200" dirty="0" smtClean="0">
                  <a:solidFill>
                    <a:schemeClr val="accent6"/>
                  </a:solidFill>
                </a:rPr>
                <a:t> </a:t>
              </a:r>
              <a:r>
                <a:rPr lang="da-DK" sz="1200" dirty="0" err="1" smtClean="0">
                  <a:solidFill>
                    <a:schemeClr val="accent6"/>
                  </a:solidFill>
                </a:rPr>
                <a:t>catheter</a:t>
              </a:r>
              <a:r>
                <a:rPr lang="da-DK" sz="1200" dirty="0" smtClean="0">
                  <a:solidFill>
                    <a:schemeClr val="accent6"/>
                  </a:solidFill>
                </a:rPr>
                <a:t> + </a:t>
              </a:r>
              <a:r>
                <a:rPr lang="da-DK" sz="1200" dirty="0" err="1" smtClean="0">
                  <a:solidFill>
                    <a:schemeClr val="accent6"/>
                  </a:solidFill>
                </a:rPr>
                <a:t>urine</a:t>
              </a:r>
              <a:r>
                <a:rPr lang="da-DK" sz="1200" dirty="0" smtClean="0">
                  <a:solidFill>
                    <a:schemeClr val="accent6"/>
                  </a:solidFill>
                </a:rPr>
                <a:t> bag</a:t>
              </a:r>
              <a:endParaRPr lang="da-DK" sz="1200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5" cstate="print"/>
          <a:srcRect t="24068"/>
          <a:stretch>
            <a:fillRect/>
          </a:stretch>
        </p:blipFill>
        <p:spPr bwMode="auto">
          <a:xfrm>
            <a:off x="5976156" y="1869672"/>
            <a:ext cx="972108" cy="991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6" cstate="print"/>
          <a:srcRect t="5283" b="21948"/>
          <a:stretch>
            <a:fillRect/>
          </a:stretch>
        </p:blipFill>
        <p:spPr bwMode="auto">
          <a:xfrm>
            <a:off x="4031940" y="1869673"/>
            <a:ext cx="1026114" cy="99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234039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647" y="736722"/>
            <a:ext cx="7543800" cy="455616"/>
          </a:xfrm>
        </p:spPr>
        <p:txBody>
          <a:bodyPr>
            <a:normAutofit fontScale="90000"/>
          </a:bodyPr>
          <a:lstStyle/>
          <a:p>
            <a:r>
              <a:rPr lang="da-DK" sz="2800" dirty="0" smtClean="0"/>
              <a:t>Coloplast offers a </a:t>
            </a:r>
            <a:r>
              <a:rPr lang="da-DK" sz="2800" dirty="0" err="1" smtClean="0"/>
              <a:t>full</a:t>
            </a:r>
            <a:r>
              <a:rPr lang="da-DK" sz="2800" dirty="0" smtClean="0"/>
              <a:t> </a:t>
            </a:r>
            <a:r>
              <a:rPr lang="da-DK" sz="2800" dirty="0" err="1" smtClean="0"/>
              <a:t>collecting</a:t>
            </a:r>
            <a:r>
              <a:rPr lang="da-DK" sz="2800" dirty="0" smtClean="0"/>
              <a:t> </a:t>
            </a:r>
            <a:r>
              <a:rPr lang="da-DK" sz="2800" dirty="0" err="1" smtClean="0"/>
              <a:t>devices</a:t>
            </a:r>
            <a:r>
              <a:rPr lang="da-DK" sz="2800" dirty="0" smtClean="0"/>
              <a:t> </a:t>
            </a:r>
            <a:r>
              <a:rPr lang="da-DK" sz="2800" dirty="0" err="1" smtClean="0"/>
              <a:t>portfolio</a:t>
            </a:r>
            <a:endParaRPr lang="da-DK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2118" y="1384301"/>
            <a:ext cx="7543800" cy="3017520"/>
          </a:xfrm>
        </p:spPr>
        <p:txBody>
          <a:bodyPr/>
          <a:lstStyle/>
          <a:p>
            <a:pPr>
              <a:buNone/>
            </a:pPr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a-DK" noProof="0" dirty="0" smtClean="0"/>
              <a:t>Page </a:t>
            </a:r>
            <a:fld id="{2F4432FF-5EA5-4C7F-B1F8-4542D993CF2D}" type="slidenum">
              <a:rPr lang="da-DK" noProof="0" smtClean="0"/>
              <a:pPr/>
              <a:t>20</a:t>
            </a:fld>
            <a:endParaRPr lang="da-DK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1788495" y="1750112"/>
            <a:ext cx="80333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dirty="0" err="1" smtClean="0">
                <a:solidFill>
                  <a:schemeClr val="accent6"/>
                </a:solidFill>
              </a:rPr>
              <a:t>Urisheaths</a:t>
            </a:r>
            <a:endParaRPr lang="da-DK" sz="1200" dirty="0">
              <a:solidFill>
                <a:schemeClr val="accent6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41190" y="1721861"/>
            <a:ext cx="80333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dirty="0" smtClean="0">
                <a:solidFill>
                  <a:schemeClr val="accent6"/>
                </a:solidFill>
              </a:rPr>
              <a:t>Leg bags</a:t>
            </a:r>
            <a:endParaRPr lang="da-DK" sz="1200" dirty="0">
              <a:solidFill>
                <a:schemeClr val="accent6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88024" y="1718825"/>
            <a:ext cx="13501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dirty="0" err="1" smtClean="0">
                <a:solidFill>
                  <a:schemeClr val="accent6"/>
                </a:solidFill>
              </a:rPr>
              <a:t>Bedside</a:t>
            </a:r>
            <a:r>
              <a:rPr lang="da-DK" sz="1200" dirty="0" smtClean="0">
                <a:solidFill>
                  <a:schemeClr val="accent6"/>
                </a:solidFill>
              </a:rPr>
              <a:t> </a:t>
            </a:r>
            <a:r>
              <a:rPr lang="da-DK" sz="1200" dirty="0" err="1" smtClean="0">
                <a:solidFill>
                  <a:schemeClr val="accent6"/>
                </a:solidFill>
              </a:rPr>
              <a:t>drainage</a:t>
            </a:r>
            <a:r>
              <a:rPr lang="da-DK" sz="1200" dirty="0" smtClean="0">
                <a:solidFill>
                  <a:schemeClr val="accent6"/>
                </a:solidFill>
              </a:rPr>
              <a:t> bags (</a:t>
            </a:r>
            <a:r>
              <a:rPr lang="da-DK" sz="1200" dirty="0" err="1" smtClean="0">
                <a:solidFill>
                  <a:schemeClr val="accent6"/>
                </a:solidFill>
              </a:rPr>
              <a:t>night</a:t>
            </a:r>
            <a:r>
              <a:rPr lang="da-DK" sz="1200" dirty="0" smtClean="0">
                <a:solidFill>
                  <a:schemeClr val="accent6"/>
                </a:solidFill>
              </a:rPr>
              <a:t> bags)</a:t>
            </a:r>
            <a:endParaRPr lang="da-DK" sz="1200" dirty="0">
              <a:solidFill>
                <a:schemeClr val="accent6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67801" y="1725228"/>
            <a:ext cx="108876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dirty="0" smtClean="0">
                <a:solidFill>
                  <a:schemeClr val="accent6"/>
                </a:solidFill>
              </a:rPr>
              <a:t>Accessories</a:t>
            </a:r>
            <a:endParaRPr lang="da-DK" sz="1200" dirty="0">
              <a:solidFill>
                <a:schemeClr val="accent6"/>
              </a:solidFill>
            </a:endParaRPr>
          </a:p>
        </p:txBody>
      </p:sp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355726"/>
            <a:ext cx="1404156" cy="1943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4" name="Picture 4" descr="http://brandportal.coloplast.com/Image/Products/Seductive/Continence%20-%20Seductive/All%20Conveen/CPUCC_Conveen%20_Basic_Seductive_001.TIF?profile=sys_landscapemedi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4018" y="2355726"/>
            <a:ext cx="1366884" cy="1930525"/>
          </a:xfrm>
          <a:prstGeom prst="rect">
            <a:avLst/>
          </a:prstGeom>
          <a:noFill/>
        </p:spPr>
      </p:pic>
      <p:pic>
        <p:nvPicPr>
          <p:cNvPr id="29" name="ctl00_PlaceHolderRoot_PlaceHolderBase_uiImageDetails_ScreenShot" descr="http://brandportal.coloplast.com/Image/Products/Seductive/Continence%20-%20Seductive/All%20Conveen/CPUCC_Conveen_SkinCare_Seductive_001.tif?profile=sys_landscapemedium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2355726"/>
            <a:ext cx="1404156" cy="194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Rectangle 9" descr="CPUCC_Conveen_Security+_Bag_ Seductive_00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3113838" y="2355726"/>
            <a:ext cx="1400693" cy="192703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1513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ASFIELDS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ZALlXulP0.kvFWPRSEiu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SZt.ruRmEyzQuaeMLT28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H2gkLvZQkmbd_8q0mKvw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fJXQzsF20yosxhRU9tHk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l3YadxD0kakMlrY1wRQ1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3ZGP.RmU0qdmcqewPiEE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P5TqR2DOUOvTF2q_iZOg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fjVBs.hLUSvuwMqgScWlg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1536</Words>
  <Application>Microsoft Office PowerPoint</Application>
  <PresentationFormat>On-screen Show (16:9)</PresentationFormat>
  <Paragraphs>192</Paragraphs>
  <Slides>20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Comic Sans MS</vt:lpstr>
      <vt:lpstr>Webdings</vt:lpstr>
      <vt:lpstr>Corporate 16_9</vt:lpstr>
      <vt:lpstr>think-cell Slide</vt:lpstr>
      <vt:lpstr>      </vt:lpstr>
      <vt:lpstr>Management Solutions IC </vt:lpstr>
      <vt:lpstr>Bladder management methods</vt:lpstr>
      <vt:lpstr>Reflex Voiding </vt:lpstr>
      <vt:lpstr>Reflex Voiding /Crede Manoeuver</vt:lpstr>
      <vt:lpstr>Indwelling Catheterisation</vt:lpstr>
      <vt:lpstr>Indwelling Catheterisation</vt:lpstr>
      <vt:lpstr>Indwelling Catheterisation</vt:lpstr>
      <vt:lpstr>How-to Guide:  Prevent Catheter-Associated Urinary Tract Infections</vt:lpstr>
      <vt:lpstr>ISC - Intermittent Self Catheterisation</vt:lpstr>
      <vt:lpstr>Guidelines</vt:lpstr>
      <vt:lpstr>ISC – Intermitant Self Catheterisation</vt:lpstr>
      <vt:lpstr>Intermittent Catherisation and impact on QoL</vt:lpstr>
      <vt:lpstr>Who may benefit from collecting devices?</vt:lpstr>
      <vt:lpstr>Male Bladder Management - Collecting Devices</vt:lpstr>
      <vt:lpstr>Solutions for management of chronic incontinence in men</vt:lpstr>
      <vt:lpstr>Managing male urinary incontinence with absorbent products</vt:lpstr>
      <vt:lpstr>Managing male urinary incontinence with collecting devices</vt:lpstr>
      <vt:lpstr>An SCI patient may benefit from different systems</vt:lpstr>
      <vt:lpstr>Coloplast offers a full collecting devices portfolio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2015-11-24T16:34:58Z</dcterms:created>
  <dcterms:modified xsi:type="dcterms:W3CDTF">2015-11-24T16:35:29Z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