
<file path=[Content_Types].xml><?xml version="1.0" encoding="utf-8"?>
<Types xmlns="http://schemas.openxmlformats.org/package/2006/content-types">
  <Default Extension="bin" ContentType="image/x-emf"/>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media/image3.bin" ContentType="image/png"/>
  <Override PartName="/ppt/media/image7.bin" ContentType="image/png"/>
  <Override PartName="/ppt/media/image8.bin" ContentType="image/png"/>
  <Override PartName="/ppt/media/image9.bin" ContentType="image/png"/>
  <Override PartName="/ppt/media/image10.bin" ContentType="image/png"/>
  <Override PartName="/ppt/media/image11.bin" ContentType="image/png"/>
  <Override PartName="/ppt/media/image12.bin" ContentType="image/png"/>
  <Override PartName="/ppt/media/image13.bin" ContentType="image/png"/>
  <Override PartName="/ppt/media/image14.bin" ContentType="image/png"/>
  <Override PartName="/ppt/media/image15.bin" ContentType="image/png"/>
  <Override PartName="/ppt/media/image16.bin" ContentType="image/png"/>
  <Override PartName="/ppt/media/image17.bin" ContentType="image/png"/>
  <Override PartName="/ppt/media/image18.bin" ContentType="image/png"/>
  <Override PartName="/ppt/media/image19.bin" ContentType="image/jpeg"/>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1"/>
  </p:sldMasterIdLst>
  <p:notesMasterIdLst>
    <p:notesMasterId r:id="rId23"/>
  </p:notesMasterIdLst>
  <p:handoutMasterIdLst>
    <p:handoutMasterId r:id="rId24"/>
  </p:handoutMasterIdLst>
  <p:sldIdLst>
    <p:sldId id="256" r:id="rId2"/>
    <p:sldId id="257" r:id="rId3"/>
    <p:sldId id="258" r:id="rId4"/>
    <p:sldId id="265" r:id="rId5"/>
    <p:sldId id="259" r:id="rId6"/>
    <p:sldId id="260" r:id="rId7"/>
    <p:sldId id="261" r:id="rId8"/>
    <p:sldId id="262" r:id="rId9"/>
    <p:sldId id="263" r:id="rId10"/>
    <p:sldId id="264" r:id="rId11"/>
    <p:sldId id="268" r:id="rId12"/>
    <p:sldId id="267" r:id="rId13"/>
    <p:sldId id="275" r:id="rId14"/>
    <p:sldId id="274" r:id="rId15"/>
    <p:sldId id="266" r:id="rId16"/>
    <p:sldId id="273" r:id="rId17"/>
    <p:sldId id="276" r:id="rId18"/>
    <p:sldId id="269" r:id="rId19"/>
    <p:sldId id="270" r:id="rId20"/>
    <p:sldId id="271" r:id="rId21"/>
    <p:sldId id="272" r:id="rId22"/>
  </p:sldIdLst>
  <p:sldSz cx="12192000" cy="6858000"/>
  <p:notesSz cx="6881813" cy="9661525"/>
  <p:embeddedFontLst>
    <p:embeddedFont>
      <p:font typeface="Coloplast" pitchFamily="2"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33"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4646" autoAdjust="0"/>
  </p:normalViewPr>
  <p:slideViewPr>
    <p:cSldViewPr snapToGrid="0" showGuides="1">
      <p:cViewPr varScale="1">
        <p:scale>
          <a:sx n="110" d="100"/>
          <a:sy n="110" d="100"/>
        </p:scale>
        <p:origin x="528" y="78"/>
      </p:cViewPr>
      <p:guideLst/>
    </p:cSldViewPr>
  </p:slideViewPr>
  <p:notesTextViewPr>
    <p:cViewPr>
      <p:scale>
        <a:sx n="1" d="1"/>
        <a:sy n="1" d="1"/>
      </p:scale>
      <p:origin x="0" y="0"/>
    </p:cViewPr>
  </p:notesTextViewPr>
  <p:notesViewPr>
    <p:cSldViewPr snapToGrid="0" showGuides="1">
      <p:cViewPr varScale="1">
        <p:scale>
          <a:sx n="79" d="100"/>
          <a:sy n="79" d="100"/>
        </p:scale>
        <p:origin x="3954" y="12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869" cy="483617"/>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97337" y="0"/>
            <a:ext cx="2982869" cy="483617"/>
          </a:xfrm>
          <a:prstGeom prst="rect">
            <a:avLst/>
          </a:prstGeom>
        </p:spPr>
        <p:txBody>
          <a:bodyPr vert="horz" lIns="91440" tIns="45720" rIns="91440" bIns="45720" rtlCol="0"/>
          <a:lstStyle>
            <a:lvl1pPr algn="r">
              <a:defRPr sz="1200"/>
            </a:lvl1pPr>
          </a:lstStyle>
          <a:p>
            <a:fld id="{C5E6B018-92F9-4EC8-B5C2-4A3213AEDF45}" type="datetimeFigureOut">
              <a:rPr lang="en-GB"/>
              <a:t>20/03/2020</a:t>
            </a:fld>
            <a:endParaRPr lang="en-GB"/>
          </a:p>
        </p:txBody>
      </p:sp>
      <p:sp>
        <p:nvSpPr>
          <p:cNvPr id="4" name="Footer Placeholder 3"/>
          <p:cNvSpPr>
            <a:spLocks noGrp="1"/>
          </p:cNvSpPr>
          <p:nvPr>
            <p:ph type="ftr" sz="quarter" idx="2"/>
          </p:nvPr>
        </p:nvSpPr>
        <p:spPr>
          <a:xfrm>
            <a:off x="0" y="9177908"/>
            <a:ext cx="2982869" cy="48361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97337" y="9177908"/>
            <a:ext cx="2982869" cy="483617"/>
          </a:xfrm>
          <a:prstGeom prst="rect">
            <a:avLst/>
          </a:prstGeom>
        </p:spPr>
        <p:txBody>
          <a:bodyPr vert="horz" lIns="91440" tIns="45720" rIns="91440" bIns="45720" rtlCol="0" anchor="b"/>
          <a:lstStyle>
            <a:lvl1pPr algn="r">
              <a:defRPr sz="1200"/>
            </a:lvl1pPr>
          </a:lstStyle>
          <a:p>
            <a:fld id="{2CC97B6F-439F-43F9-B402-2818A1885638}" type="slidenum">
              <a:rPr lang="en-GB"/>
              <a:t>‹#›</a:t>
            </a:fld>
            <a:endParaRPr lang="en-GB"/>
          </a:p>
        </p:txBody>
      </p:sp>
    </p:spTree>
    <p:extLst>
      <p:ext uri="{BB962C8B-B14F-4D97-AF65-F5344CB8AC3E}">
        <p14:creationId xmlns:p14="http://schemas.microsoft.com/office/powerpoint/2010/main" val="1908076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83076"/>
          </a:xfrm>
          <a:prstGeom prst="rect">
            <a:avLst/>
          </a:prstGeom>
        </p:spPr>
        <p:txBody>
          <a:bodyPr vert="horz" lIns="91440" tIns="45720" rIns="91440" bIns="45720" rtlCol="0"/>
          <a:lstStyle>
            <a:lvl1pPr algn="l">
              <a:defRPr sz="1200">
                <a:latin typeface="Coloplast" pitchFamily="2" charset="0"/>
              </a:defRPr>
            </a:lvl1pPr>
          </a:lstStyle>
          <a:p>
            <a:endParaRPr lang="da-DK" dirty="0"/>
          </a:p>
        </p:txBody>
      </p:sp>
      <p:sp>
        <p:nvSpPr>
          <p:cNvPr id="3" name="Date Placeholder 2"/>
          <p:cNvSpPr>
            <a:spLocks noGrp="1"/>
          </p:cNvSpPr>
          <p:nvPr>
            <p:ph type="dt" idx="1"/>
          </p:nvPr>
        </p:nvSpPr>
        <p:spPr>
          <a:xfrm>
            <a:off x="3898102" y="0"/>
            <a:ext cx="2982119" cy="483076"/>
          </a:xfrm>
          <a:prstGeom prst="rect">
            <a:avLst/>
          </a:prstGeom>
        </p:spPr>
        <p:txBody>
          <a:bodyPr vert="horz" lIns="91440" tIns="45720" rIns="91440" bIns="45720" rtlCol="0"/>
          <a:lstStyle>
            <a:lvl1pPr algn="r">
              <a:defRPr sz="1200">
                <a:latin typeface="Coloplast" pitchFamily="2" charset="0"/>
              </a:defRPr>
            </a:lvl1pPr>
          </a:lstStyle>
          <a:p>
            <a:fld id="{CD72A38B-F9FA-4036-A084-652409E98F08}" type="datetimeFigureOut">
              <a:rPr lang="da-DK"/>
              <a:pPr/>
              <a:t>20-03-2020</a:t>
            </a:fld>
            <a:endParaRPr lang="da-DK" dirty="0"/>
          </a:p>
        </p:txBody>
      </p:sp>
      <p:sp>
        <p:nvSpPr>
          <p:cNvPr id="4" name="Slide Image Placeholder 3"/>
          <p:cNvSpPr>
            <a:spLocks noGrp="1" noRot="1" noChangeAspect="1"/>
          </p:cNvSpPr>
          <p:nvPr>
            <p:ph type="sldImg" idx="2"/>
          </p:nvPr>
        </p:nvSpPr>
        <p:spPr>
          <a:xfrm>
            <a:off x="219075" y="723900"/>
            <a:ext cx="6443663" cy="362426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8182" y="4589225"/>
            <a:ext cx="5505450" cy="4347686"/>
          </a:xfrm>
          <a:prstGeom prst="rect">
            <a:avLst/>
          </a:prstGeom>
        </p:spPr>
        <p:txBody>
          <a:bodyPr vert="horz" lIns="91440" tIns="45720" rIns="91440" bIns="45720" rtlCol="0"/>
          <a:lstStyle/>
          <a:p>
            <a:pPr lvl="0"/>
            <a:r>
              <a:rPr lang="da-DK" dirty="0" err="1"/>
              <a:t>Click</a:t>
            </a:r>
            <a:r>
              <a:rPr lang="da-DK" dirty="0"/>
              <a:t> to </a:t>
            </a:r>
            <a:r>
              <a:rPr lang="da-DK" dirty="0" err="1"/>
              <a:t>edit</a:t>
            </a:r>
            <a:r>
              <a:rPr lang="da-DK" dirty="0"/>
              <a:t> Master </a:t>
            </a:r>
            <a:r>
              <a:rPr lang="da-DK" dirty="0" err="1"/>
              <a:t>textstyles</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Fourthlevel</a:t>
            </a:r>
            <a:endParaRPr lang="da-DK" dirty="0"/>
          </a:p>
          <a:p>
            <a:pPr lvl="4"/>
            <a:r>
              <a:rPr lang="da-DK" dirty="0"/>
              <a:t>Fifth </a:t>
            </a:r>
            <a:r>
              <a:rPr lang="da-DK" dirty="0" err="1"/>
              <a:t>level</a:t>
            </a:r>
            <a:endParaRPr lang="da-DK" dirty="0"/>
          </a:p>
        </p:txBody>
      </p:sp>
      <p:sp>
        <p:nvSpPr>
          <p:cNvPr id="6" name="Footer Placeholder 5"/>
          <p:cNvSpPr>
            <a:spLocks noGrp="1"/>
          </p:cNvSpPr>
          <p:nvPr>
            <p:ph type="ftr" sz="quarter" idx="4"/>
          </p:nvPr>
        </p:nvSpPr>
        <p:spPr>
          <a:xfrm>
            <a:off x="0" y="9176772"/>
            <a:ext cx="2982119" cy="483076"/>
          </a:xfrm>
          <a:prstGeom prst="rect">
            <a:avLst/>
          </a:prstGeom>
        </p:spPr>
        <p:txBody>
          <a:bodyPr vert="horz" lIns="91440" tIns="45720" rIns="91440" bIns="45720" rtlCol="0" anchor="b"/>
          <a:lstStyle>
            <a:lvl1pPr algn="l">
              <a:defRPr sz="1200">
                <a:latin typeface="Coloplast" pitchFamily="2" charset="0"/>
              </a:defRPr>
            </a:lvl1pPr>
          </a:lstStyle>
          <a:p>
            <a:endParaRPr lang="da-DK" dirty="0"/>
          </a:p>
        </p:txBody>
      </p:sp>
      <p:sp>
        <p:nvSpPr>
          <p:cNvPr id="7" name="Slide Number Placeholder 6"/>
          <p:cNvSpPr>
            <a:spLocks noGrp="1"/>
          </p:cNvSpPr>
          <p:nvPr>
            <p:ph type="sldNum" sz="quarter" idx="5"/>
          </p:nvPr>
        </p:nvSpPr>
        <p:spPr>
          <a:xfrm>
            <a:off x="3898102" y="9176772"/>
            <a:ext cx="2982119" cy="483076"/>
          </a:xfrm>
          <a:prstGeom prst="rect">
            <a:avLst/>
          </a:prstGeom>
        </p:spPr>
        <p:txBody>
          <a:bodyPr vert="horz" lIns="91440" tIns="45720" rIns="91440" bIns="45720" rtlCol="0" anchor="b"/>
          <a:lstStyle>
            <a:lvl1pPr algn="r">
              <a:defRPr sz="1200">
                <a:latin typeface="Coloplast" pitchFamily="2" charset="0"/>
              </a:defRPr>
            </a:lvl1pPr>
          </a:lstStyle>
          <a:p>
            <a:fld id="{49436F85-577F-4A92-A47F-D540A2BCC821}" type="slidenum">
              <a:rPr lang="da-DK"/>
              <a:pPr/>
              <a:t>‹#›</a:t>
            </a:fld>
            <a:endParaRPr lang="da-DK" dirty="0"/>
          </a:p>
        </p:txBody>
      </p:sp>
    </p:spTree>
    <p:extLst>
      <p:ext uri="{BB962C8B-B14F-4D97-AF65-F5344CB8AC3E}">
        <p14:creationId xmlns:p14="http://schemas.microsoft.com/office/powerpoint/2010/main" val="337809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oloplast" pitchFamily="2" charset="0"/>
        <a:ea typeface="+mn-ea"/>
        <a:cs typeface="+mn-cs"/>
      </a:defRPr>
    </a:lvl1pPr>
    <a:lvl2pPr marL="457200" algn="l" defTabSz="914400" rtl="0" eaLnBrk="1" latinLnBrk="0" hangingPunct="1">
      <a:defRPr sz="1200" kern="1200">
        <a:solidFill>
          <a:schemeClr val="tx1"/>
        </a:solidFill>
        <a:latin typeface="Coloplast" pitchFamily="2" charset="0"/>
        <a:ea typeface="+mn-ea"/>
        <a:cs typeface="+mn-cs"/>
      </a:defRPr>
    </a:lvl2pPr>
    <a:lvl3pPr marL="914400" algn="l" defTabSz="914400" rtl="0" eaLnBrk="1" latinLnBrk="0" hangingPunct="1">
      <a:defRPr sz="1200" kern="1200">
        <a:solidFill>
          <a:schemeClr val="tx1"/>
        </a:solidFill>
        <a:latin typeface="Coloplast" pitchFamily="2" charset="0"/>
        <a:ea typeface="+mn-ea"/>
        <a:cs typeface="+mn-cs"/>
      </a:defRPr>
    </a:lvl3pPr>
    <a:lvl4pPr marL="1371600" algn="l" defTabSz="914400" rtl="0" eaLnBrk="1" latinLnBrk="0" hangingPunct="1">
      <a:defRPr sz="1200" kern="1200">
        <a:solidFill>
          <a:schemeClr val="tx1"/>
        </a:solidFill>
        <a:latin typeface="Coloplast" pitchFamily="2" charset="0"/>
        <a:ea typeface="+mn-ea"/>
        <a:cs typeface="+mn-cs"/>
      </a:defRPr>
    </a:lvl4pPr>
    <a:lvl5pPr marL="1828800" algn="l" defTabSz="914400" rtl="0" eaLnBrk="1" latinLnBrk="0" hangingPunct="1">
      <a:defRPr sz="1200" kern="1200">
        <a:solidFill>
          <a:schemeClr val="tx1"/>
        </a:solidFill>
        <a:latin typeface="Coloplast"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bin"/><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bin"/><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bin"/><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bin"/><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bin"/><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bin"/><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bin"/><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bin"/><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bin"/><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bin"/><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bin"/><Relationship Id="rId2" Type="http://schemas.openxmlformats.org/officeDocument/2006/relationships/image" Target="../media/image4.bin"/><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bin"/><Relationship Id="rId2" Type="http://schemas.openxmlformats.org/officeDocument/2006/relationships/image" Target="../media/image4.bin"/><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bin"/><Relationship Id="rId2" Type="http://schemas.openxmlformats.org/officeDocument/2006/relationships/image" Target="../media/image10.bin"/><Relationship Id="rId1" Type="http://schemas.openxmlformats.org/officeDocument/2006/relationships/slideMaster" Target="../slideMasters/slideMaster1.xml"/><Relationship Id="rId5" Type="http://schemas.openxmlformats.org/officeDocument/2006/relationships/image" Target="../media/image2.emf"/><Relationship Id="rId4" Type="http://schemas.openxmlformats.org/officeDocument/2006/relationships/image" Target="../media/image1.bin"/></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7.bin"/><Relationship Id="rId3" Type="http://schemas.openxmlformats.org/officeDocument/2006/relationships/image" Target="../media/image12.bin"/><Relationship Id="rId7" Type="http://schemas.openxmlformats.org/officeDocument/2006/relationships/image" Target="../media/image16.bin"/><Relationship Id="rId2" Type="http://schemas.openxmlformats.org/officeDocument/2006/relationships/image" Target="../media/image11.bin"/><Relationship Id="rId1" Type="http://schemas.openxmlformats.org/officeDocument/2006/relationships/slideMaster" Target="../slideMasters/slideMaster1.xml"/><Relationship Id="rId6" Type="http://schemas.openxmlformats.org/officeDocument/2006/relationships/image" Target="../media/image15.bin"/><Relationship Id="rId5" Type="http://schemas.openxmlformats.org/officeDocument/2006/relationships/image" Target="../media/image14.bin"/><Relationship Id="rId10" Type="http://schemas.openxmlformats.org/officeDocument/2006/relationships/image" Target="../media/image19.bin"/><Relationship Id="rId4" Type="http://schemas.openxmlformats.org/officeDocument/2006/relationships/image" Target="../media/image13.bin"/><Relationship Id="rId9" Type="http://schemas.openxmlformats.org/officeDocument/2006/relationships/image" Target="../media/image18.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itive Logo">
    <p:spTree>
      <p:nvGrpSpPr>
        <p:cNvPr id="1" name=""/>
        <p:cNvGrpSpPr/>
        <p:nvPr/>
      </p:nvGrpSpPr>
      <p:grpSpPr>
        <a:xfrm>
          <a:off x="0" y="0"/>
          <a:ext cx="0" cy="0"/>
          <a:chOff x="0" y="0"/>
          <a:chExt cx="0" cy="0"/>
        </a:xfrm>
      </p:grpSpPr>
      <p:sp>
        <p:nvSpPr>
          <p:cNvPr id="4" name="Baggrund"/>
          <p:cNvSpPr/>
          <p:nvPr userDrawn="1"/>
        </p:nvSpPr>
        <p:spPr>
          <a:xfrm>
            <a:off x="0" y="0"/>
            <a:ext cx="12192000" cy="68580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latin typeface="+mj-lt"/>
            </a:endParaRPr>
          </a:p>
        </p:txBody>
      </p:sp>
      <p:sp>
        <p:nvSpPr>
          <p:cNvPr id="20" name="Picture Placeholder 1"/>
          <p:cNvSpPr>
            <a:spLocks noGrp="1"/>
          </p:cNvSpPr>
          <p:nvPr>
            <p:ph type="pic" sz="quarter" idx="14" hasCustomPrompt="1"/>
          </p:nvPr>
        </p:nvSpPr>
        <p:spPr>
          <a:xfrm>
            <a:off x="0" y="0"/>
            <a:ext cx="12192000" cy="6858000"/>
          </a:xfrm>
        </p:spPr>
        <p:txBody>
          <a:bodyPr lIns="144000" tIns="108000" rIns="0" anchor="t" anchorCtr="0"/>
          <a:lstStyle>
            <a:lvl1pPr marL="0" indent="0" algn="l">
              <a:buNone/>
              <a:tabLst>
                <a:tab pos="1700213" algn="l"/>
              </a:tabLst>
              <a:defRPr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p:txBody>
      </p:sp>
      <p:sp>
        <p:nvSpPr>
          <p:cNvPr id="2" name="FLD_PresentationTitle"/>
          <p:cNvSpPr>
            <a:spLocks noGrp="1"/>
          </p:cNvSpPr>
          <p:nvPr>
            <p:ph type="title" hasCustomPrompt="1"/>
          </p:nvPr>
        </p:nvSpPr>
        <p:spPr>
          <a:xfrm>
            <a:off x="1963463" y="361950"/>
            <a:ext cx="9507812" cy="2219603"/>
          </a:xfrm>
        </p:spPr>
        <p:txBody>
          <a:bodyPr anchor="b" anchorCtr="0"/>
          <a:lstStyle>
            <a:lvl1pPr>
              <a:lnSpc>
                <a:spcPct val="90000"/>
              </a:lnSpc>
              <a:defRPr sz="6000" baseline="0">
                <a:latin typeface="+mj-lt"/>
              </a:defRPr>
            </a:lvl1pPr>
          </a:lstStyle>
          <a:p>
            <a:r>
              <a:rPr lang="en-GB" dirty="0"/>
              <a:t>Presentation title</a:t>
            </a:r>
          </a:p>
        </p:txBody>
      </p:sp>
      <p:sp>
        <p:nvSpPr>
          <p:cNvPr id="5" name="FLD_PresentationSubtitle"/>
          <p:cNvSpPr>
            <a:spLocks noGrp="1"/>
          </p:cNvSpPr>
          <p:nvPr>
            <p:ph type="body" sz="quarter" idx="10" hasCustomPrompt="1"/>
          </p:nvPr>
        </p:nvSpPr>
        <p:spPr>
          <a:xfrm>
            <a:off x="1963462" y="2529743"/>
            <a:ext cx="9507600" cy="886229"/>
          </a:xfrm>
        </p:spPr>
        <p:txBody>
          <a:bodyPr/>
          <a:lstStyle>
            <a:lvl1pPr>
              <a:lnSpc>
                <a:spcPct val="95000"/>
              </a:lnSpc>
              <a:spcBef>
                <a:spcPts val="0"/>
              </a:spcBef>
              <a:buNone/>
              <a:defRPr sz="3500">
                <a:solidFill>
                  <a:schemeClr val="bg2"/>
                </a:solidFill>
                <a:latin typeface="+mj-lt"/>
              </a:defRPr>
            </a:lvl1pPr>
          </a:lstStyle>
          <a:p>
            <a:pPr lvl="0"/>
            <a:r>
              <a:rPr lang="en-GB" dirty="0"/>
              <a:t>Presentation subtitle</a:t>
            </a:r>
          </a:p>
        </p:txBody>
      </p:sp>
      <p:sp>
        <p:nvSpPr>
          <p:cNvPr id="16" name="FLD_PresentationName"/>
          <p:cNvSpPr>
            <a:spLocks noGrp="1"/>
          </p:cNvSpPr>
          <p:nvPr>
            <p:ph type="body" sz="quarter" idx="11" hasCustomPrompt="1"/>
          </p:nvPr>
        </p:nvSpPr>
        <p:spPr>
          <a:xfrm>
            <a:off x="1963462" y="3451993"/>
            <a:ext cx="9507600" cy="406105"/>
          </a:xfrm>
        </p:spPr>
        <p:txBody>
          <a:bodyPr/>
          <a:lstStyle>
            <a:lvl1pPr>
              <a:lnSpc>
                <a:spcPct val="100000"/>
              </a:lnSpc>
              <a:buNone/>
              <a:defRPr sz="2500" i="0">
                <a:solidFill>
                  <a:schemeClr val="bg2"/>
                </a:solidFill>
                <a:latin typeface="+mj-lt"/>
              </a:defRPr>
            </a:lvl1pPr>
          </a:lstStyle>
          <a:p>
            <a:pPr lvl="0"/>
            <a:r>
              <a:rPr lang="en-GB" dirty="0"/>
              <a:t>Click to insert Name and Surname</a:t>
            </a:r>
          </a:p>
        </p:txBody>
      </p:sp>
      <p:sp>
        <p:nvSpPr>
          <p:cNvPr id="24" name="Date_DateCustomA"/>
          <p:cNvSpPr>
            <a:spLocks noGrp="1"/>
          </p:cNvSpPr>
          <p:nvPr>
            <p:ph type="dt" sz="half" idx="16"/>
          </p:nvPr>
        </p:nvSpPr>
        <p:spPr>
          <a:xfrm>
            <a:off x="1963462" y="3894118"/>
            <a:ext cx="9507600" cy="423263"/>
          </a:xfrm>
          <a:prstGeom prst="rect">
            <a:avLst/>
          </a:prstGeom>
        </p:spPr>
        <p:txBody>
          <a:bodyPr anchor="t" anchorCtr="0"/>
          <a:lstStyle>
            <a:lvl1pPr algn="l">
              <a:defRPr lang="en-GB" sz="2000" kern="1200">
                <a:solidFill>
                  <a:schemeClr val="bg2"/>
                </a:solidFill>
                <a:latin typeface="+mj-lt"/>
                <a:ea typeface="+mn-ea"/>
                <a:cs typeface="+mn-cs"/>
              </a:defRPr>
            </a:lvl1pPr>
          </a:lstStyle>
          <a:p>
            <a:endParaRPr lang="en-GB" dirty="0"/>
          </a:p>
        </p:txBody>
      </p:sp>
      <p:sp>
        <p:nvSpPr>
          <p:cNvPr id="21" name="Text Placeholder logo"/>
          <p:cNvSpPr>
            <a:spLocks noGrp="1"/>
          </p:cNvSpPr>
          <p:nvPr>
            <p:ph type="body" sz="quarter" idx="15" hasCustomPrompt="1"/>
          </p:nvPr>
        </p:nvSpPr>
        <p:spPr>
          <a:xfrm>
            <a:off x="9989874" y="6248338"/>
            <a:ext cx="1476000" cy="331200"/>
          </a:xfrm>
          <a:blipFill>
            <a:blip r:embed="rId2" cstate="print">
              <a:extLst>
                <a:ext uri="{28A0092B-C50C-407E-A947-70E740481C1C}">
                  <a14:useLocalDpi xmlns:a14="http://schemas.microsoft.com/office/drawing/2010/main"/>
                </a:ext>
              </a:extLst>
            </a:blip>
            <a:stretch>
              <a:fillRect/>
            </a:stretch>
          </a:blipFill>
        </p:spPr>
        <p:txBody>
          <a:bodyPr/>
          <a:lstStyle>
            <a:lvl1pPr>
              <a:defRPr sz="100">
                <a:solidFill>
                  <a:schemeClr val="bg1"/>
                </a:solidFill>
                <a:latin typeface="+mj-lt"/>
              </a:defRPr>
            </a:lvl1pPr>
          </a:lstStyle>
          <a:p>
            <a:pPr lvl="0"/>
            <a:r>
              <a:rPr lang="en-GB" dirty="0"/>
              <a:t>.</a:t>
            </a:r>
          </a:p>
        </p:txBody>
      </p:sp>
      <p:sp>
        <p:nvSpPr>
          <p:cNvPr id="18" name="Text Placeholder BA descriptor"/>
          <p:cNvSpPr>
            <a:spLocks noGrp="1"/>
          </p:cNvSpPr>
          <p:nvPr>
            <p:ph type="body" sz="quarter" idx="20" hasCustomPrompt="1"/>
          </p:nvPr>
        </p:nvSpPr>
        <p:spPr>
          <a:xfrm>
            <a:off x="702399" y="6423689"/>
            <a:ext cx="3607200" cy="118800"/>
          </a:xfrm>
          <a:blipFill>
            <a:blip r:embed="rId3"/>
            <a:stretch>
              <a:fillRect/>
            </a:stretch>
          </a:blipFill>
          <a:ln>
            <a:noFill/>
          </a:ln>
        </p:spPr>
        <p:txBody>
          <a:bodyPr/>
          <a:lstStyle>
            <a:lvl1pPr>
              <a:defRPr sz="100">
                <a:noFill/>
                <a:latin typeface="+mj-lt"/>
              </a:defRPr>
            </a:lvl1pPr>
          </a:lstStyle>
          <a:p>
            <a:pPr lvl="0"/>
            <a:r>
              <a:rPr lang="en-GB" dirty="0"/>
              <a:t>.</a:t>
            </a:r>
          </a:p>
        </p:txBody>
      </p:sp>
      <p:sp>
        <p:nvSpPr>
          <p:cNvPr id="12" name="Footer Placeholder 24" hidden="1">
            <a:extLst>
              <a:ext uri="{FF2B5EF4-FFF2-40B4-BE49-F238E27FC236}">
                <a16:creationId xmlns:a16="http://schemas.microsoft.com/office/drawing/2014/main" id="{169A60BC-A241-495C-8BE7-500F31D092C8}"/>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3" name="Slide Number Placeholder 25" hidden="1">
            <a:extLst>
              <a:ext uri="{FF2B5EF4-FFF2-40B4-BE49-F238E27FC236}">
                <a16:creationId xmlns:a16="http://schemas.microsoft.com/office/drawing/2014/main" id="{26772423-0F31-47E7-94E2-D7774507F572}"/>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3872338365"/>
      </p:ext>
    </p:extLst>
  </p:cSld>
  <p:clrMapOvr>
    <a:masterClrMapping/>
  </p:clrMapOvr>
  <p:extLst>
    <p:ext uri="{DCECCB84-F9BA-43D5-87BE-67443E8EF086}">
      <p15:sldGuideLst xmlns:p15="http://schemas.microsoft.com/office/powerpoint/2012/main">
        <p15:guide id="1" pos="12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dirty="0"/>
          </a:p>
        </p:txBody>
      </p:sp>
      <p:sp>
        <p:nvSpPr>
          <p:cNvPr id="7" name="Content Placeholder 2"/>
          <p:cNvSpPr>
            <a:spLocks noGrp="1"/>
          </p:cNvSpPr>
          <p:nvPr>
            <p:ph sz="quarter" idx="13"/>
          </p:nvPr>
        </p:nvSpPr>
        <p:spPr>
          <a:xfrm>
            <a:off x="725489" y="1636713"/>
            <a:ext cx="10741024"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Date_DateCustomA"/>
          <p:cNvSpPr>
            <a:spLocks noGrp="1"/>
          </p:cNvSpPr>
          <p:nvPr>
            <p:ph type="dt" sz="half" idx="14"/>
          </p:nvPr>
        </p:nvSpPr>
        <p:spPr/>
        <p:txBody>
          <a:bodyPr/>
          <a:lstStyle/>
          <a:p>
            <a:endParaRPr lang="en-GB" dirty="0"/>
          </a:p>
        </p:txBody>
      </p:sp>
      <p:sp>
        <p:nvSpPr>
          <p:cNvPr id="4" name="FLD_PresentationTitle"/>
          <p:cNvSpPr>
            <a:spLocks noGrp="1"/>
          </p:cNvSpPr>
          <p:nvPr>
            <p:ph type="ftr" sz="quarter" idx="15"/>
          </p:nvPr>
        </p:nvSpPr>
        <p:spPr/>
        <p:txBody>
          <a:bodyPr/>
          <a:lstStyle/>
          <a:p>
            <a:endParaRPr lang="en-GB" dirty="0"/>
          </a:p>
        </p:txBody>
      </p:sp>
      <p:sp>
        <p:nvSpPr>
          <p:cNvPr id="5" name="Slide Number Placeholder 4"/>
          <p:cNvSpPr>
            <a:spLocks noGrp="1"/>
          </p:cNvSpPr>
          <p:nvPr>
            <p:ph type="sldNum" sz="quarter" idx="16"/>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1128350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egative Logo">
    <p:spTree>
      <p:nvGrpSpPr>
        <p:cNvPr id="1" name=""/>
        <p:cNvGrpSpPr/>
        <p:nvPr/>
      </p:nvGrpSpPr>
      <p:grpSpPr>
        <a:xfrm>
          <a:off x="0" y="0"/>
          <a:ext cx="0" cy="0"/>
          <a:chOff x="0" y="0"/>
          <a:chExt cx="0" cy="0"/>
        </a:xfrm>
      </p:grpSpPr>
      <p:sp>
        <p:nvSpPr>
          <p:cNvPr id="4" name="Baggrund"/>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latin typeface="+mj-lt"/>
            </a:endParaRPr>
          </a:p>
        </p:txBody>
      </p:sp>
      <p:sp>
        <p:nvSpPr>
          <p:cNvPr id="17" name="Picture Placeholder 1"/>
          <p:cNvSpPr>
            <a:spLocks noGrp="1"/>
          </p:cNvSpPr>
          <p:nvPr>
            <p:ph type="pic" sz="quarter" idx="14" hasCustomPrompt="1"/>
          </p:nvPr>
        </p:nvSpPr>
        <p:spPr>
          <a:xfrm>
            <a:off x="0" y="0"/>
            <a:ext cx="12192000" cy="6858000"/>
          </a:xfrm>
        </p:spPr>
        <p:txBody>
          <a:bodyPr lIns="144000" tIns="108000" rIns="0" anchor="t" anchorCtr="0"/>
          <a:lstStyle>
            <a:lvl1pPr marL="0" indent="0" algn="l">
              <a:buNone/>
              <a:tabLst>
                <a:tab pos="1700213" algn="l"/>
              </a:tabLst>
              <a:defRPr sz="1400" baseline="0">
                <a:solidFill>
                  <a:schemeClr val="bg1"/>
                </a:solidFill>
                <a:latin typeface="+mj-lt"/>
              </a:defRPr>
            </a:lvl1pPr>
          </a:lstStyle>
          <a:p>
            <a:r>
              <a:rPr lang="en-GB" dirty="0"/>
              <a:t>Click here and insert the picture from ImageLibrary</a:t>
            </a:r>
          </a:p>
        </p:txBody>
      </p:sp>
      <p:sp>
        <p:nvSpPr>
          <p:cNvPr id="2" name="FLD_PresentationTitle"/>
          <p:cNvSpPr>
            <a:spLocks noGrp="1"/>
          </p:cNvSpPr>
          <p:nvPr>
            <p:ph type="title" hasCustomPrompt="1"/>
          </p:nvPr>
        </p:nvSpPr>
        <p:spPr>
          <a:xfrm>
            <a:off x="1963463" y="361950"/>
            <a:ext cx="9507812" cy="2219603"/>
          </a:xfrm>
        </p:spPr>
        <p:txBody>
          <a:bodyPr anchor="b" anchorCtr="0"/>
          <a:lstStyle>
            <a:lvl1pPr>
              <a:lnSpc>
                <a:spcPct val="90000"/>
              </a:lnSpc>
              <a:defRPr sz="6000" baseline="0">
                <a:latin typeface="+mj-lt"/>
              </a:defRPr>
            </a:lvl1pPr>
          </a:lstStyle>
          <a:p>
            <a:r>
              <a:rPr lang="en-GB" dirty="0"/>
              <a:t>Presentation title</a:t>
            </a:r>
          </a:p>
        </p:txBody>
      </p:sp>
      <p:sp>
        <p:nvSpPr>
          <p:cNvPr id="5" name="FLD_PresentationSubtitle"/>
          <p:cNvSpPr>
            <a:spLocks noGrp="1"/>
          </p:cNvSpPr>
          <p:nvPr>
            <p:ph type="body" sz="quarter" idx="10" hasCustomPrompt="1"/>
          </p:nvPr>
        </p:nvSpPr>
        <p:spPr>
          <a:xfrm>
            <a:off x="1963462" y="2529743"/>
            <a:ext cx="9507600" cy="886229"/>
          </a:xfrm>
        </p:spPr>
        <p:txBody>
          <a:bodyPr/>
          <a:lstStyle>
            <a:lvl1pPr>
              <a:lnSpc>
                <a:spcPct val="95000"/>
              </a:lnSpc>
              <a:spcBef>
                <a:spcPts val="0"/>
              </a:spcBef>
              <a:buNone/>
              <a:defRPr sz="3500">
                <a:solidFill>
                  <a:schemeClr val="bg1"/>
                </a:solidFill>
                <a:latin typeface="+mj-lt"/>
              </a:defRPr>
            </a:lvl1pPr>
          </a:lstStyle>
          <a:p>
            <a:pPr lvl="0"/>
            <a:r>
              <a:rPr lang="en-GB" dirty="0"/>
              <a:t>Presentation subtitle</a:t>
            </a:r>
          </a:p>
        </p:txBody>
      </p:sp>
      <p:sp>
        <p:nvSpPr>
          <p:cNvPr id="16" name="FLD_PresentationName"/>
          <p:cNvSpPr>
            <a:spLocks noGrp="1"/>
          </p:cNvSpPr>
          <p:nvPr>
            <p:ph type="body" sz="quarter" idx="11" hasCustomPrompt="1"/>
          </p:nvPr>
        </p:nvSpPr>
        <p:spPr>
          <a:xfrm>
            <a:off x="1963462" y="3451993"/>
            <a:ext cx="9507600" cy="406105"/>
          </a:xfrm>
        </p:spPr>
        <p:txBody>
          <a:bodyPr/>
          <a:lstStyle>
            <a:lvl1pPr>
              <a:lnSpc>
                <a:spcPct val="100000"/>
              </a:lnSpc>
              <a:buNone/>
              <a:defRPr sz="2500" i="0">
                <a:solidFill>
                  <a:schemeClr val="bg1"/>
                </a:solidFill>
                <a:latin typeface="+mj-lt"/>
              </a:defRPr>
            </a:lvl1pPr>
          </a:lstStyle>
          <a:p>
            <a:pPr lvl="0"/>
            <a:r>
              <a:rPr lang="en-GB" dirty="0"/>
              <a:t>Click to insert Name and Surname</a:t>
            </a:r>
          </a:p>
        </p:txBody>
      </p:sp>
      <p:sp>
        <p:nvSpPr>
          <p:cNvPr id="24" name="Date_DateCustomA"/>
          <p:cNvSpPr>
            <a:spLocks noGrp="1"/>
          </p:cNvSpPr>
          <p:nvPr>
            <p:ph type="dt" sz="half" idx="16"/>
          </p:nvPr>
        </p:nvSpPr>
        <p:spPr>
          <a:xfrm>
            <a:off x="1963462" y="3894118"/>
            <a:ext cx="9507600" cy="423263"/>
          </a:xfrm>
          <a:prstGeom prst="rect">
            <a:avLst/>
          </a:prstGeom>
        </p:spPr>
        <p:txBody>
          <a:bodyPr anchor="t" anchorCtr="0"/>
          <a:lstStyle>
            <a:lvl1pPr algn="l">
              <a:defRPr lang="en-GB" sz="2000" kern="1200">
                <a:solidFill>
                  <a:schemeClr val="bg1"/>
                </a:solidFill>
                <a:latin typeface="+mj-lt"/>
                <a:ea typeface="+mn-ea"/>
                <a:cs typeface="+mn-cs"/>
              </a:defRPr>
            </a:lvl1pPr>
          </a:lstStyle>
          <a:p>
            <a:endParaRPr lang="en-GB" dirty="0"/>
          </a:p>
        </p:txBody>
      </p:sp>
      <p:sp>
        <p:nvSpPr>
          <p:cNvPr id="19" name="Text Placeholder logo"/>
          <p:cNvSpPr>
            <a:spLocks noGrp="1"/>
          </p:cNvSpPr>
          <p:nvPr>
            <p:ph type="body" sz="quarter" idx="15" hasCustomPrompt="1"/>
          </p:nvPr>
        </p:nvSpPr>
        <p:spPr>
          <a:xfrm>
            <a:off x="9990000" y="6249600"/>
            <a:ext cx="1476000" cy="331200"/>
          </a:xfrm>
          <a:blipFill>
            <a:blip r:embed="rId2" cstate="print">
              <a:extLst>
                <a:ext uri="{28A0092B-C50C-407E-A947-70E740481C1C}">
                  <a14:useLocalDpi xmlns:a14="http://schemas.microsoft.com/office/drawing/2010/main"/>
                </a:ext>
              </a:extLst>
            </a:blip>
            <a:stretch>
              <a:fillRect/>
            </a:stretch>
          </a:blipFill>
        </p:spPr>
        <p:txBody>
          <a:bodyPr/>
          <a:lstStyle>
            <a:lvl1pPr>
              <a:defRPr sz="100">
                <a:solidFill>
                  <a:schemeClr val="bg1"/>
                </a:solidFill>
                <a:latin typeface="+mj-lt"/>
              </a:defRPr>
            </a:lvl1pPr>
          </a:lstStyle>
          <a:p>
            <a:pPr lvl="0"/>
            <a:r>
              <a:rPr lang="en-GB" dirty="0"/>
              <a:t>.</a:t>
            </a:r>
          </a:p>
        </p:txBody>
      </p:sp>
      <p:sp>
        <p:nvSpPr>
          <p:cNvPr id="12" name="Footer Placeholder 24" hidden="1">
            <a:extLst>
              <a:ext uri="{FF2B5EF4-FFF2-40B4-BE49-F238E27FC236}">
                <a16:creationId xmlns:a16="http://schemas.microsoft.com/office/drawing/2014/main" id="{2A9F1BF1-249C-46AC-81F6-708FC9713DCD}"/>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4" name="Slide Number Placeholder 25" hidden="1">
            <a:extLst>
              <a:ext uri="{FF2B5EF4-FFF2-40B4-BE49-F238E27FC236}">
                <a16:creationId xmlns:a16="http://schemas.microsoft.com/office/drawing/2014/main" id="{E5AB4026-CDE3-4F08-9793-94F4EFFD0B92}"/>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
        <p:nvSpPr>
          <p:cNvPr id="13" name="Text Placeholder BA descriptor">
            <a:extLst>
              <a:ext uri="{FF2B5EF4-FFF2-40B4-BE49-F238E27FC236}">
                <a16:creationId xmlns:a16="http://schemas.microsoft.com/office/drawing/2014/main" id="{55C627AB-15F1-4AD2-9C4A-B67CB2CC4C08}"/>
              </a:ext>
            </a:extLst>
          </p:cNvPr>
          <p:cNvSpPr>
            <a:spLocks noGrp="1"/>
          </p:cNvSpPr>
          <p:nvPr>
            <p:ph type="body" sz="quarter" idx="20" hasCustomPrompt="1"/>
          </p:nvPr>
        </p:nvSpPr>
        <p:spPr>
          <a:xfrm>
            <a:off x="702399" y="6423689"/>
            <a:ext cx="3607200" cy="118800"/>
          </a:xfrm>
          <a:blipFill>
            <a:blip r:embed="rId3"/>
            <a:stretch>
              <a:fillRect/>
            </a:stretch>
          </a:blipFill>
          <a:ln>
            <a:noFill/>
          </a:ln>
        </p:spPr>
        <p:txBody>
          <a:bodyPr/>
          <a:lstStyle>
            <a:lvl1pPr>
              <a:defRPr sz="100">
                <a:noFill/>
                <a:latin typeface="+mj-lt"/>
              </a:defRPr>
            </a:lvl1pPr>
          </a:lstStyle>
          <a:p>
            <a:pPr lvl="0"/>
            <a:r>
              <a:rPr lang="en-GB" dirty="0"/>
              <a:t>.</a:t>
            </a:r>
          </a:p>
        </p:txBody>
      </p:sp>
    </p:spTree>
    <p:extLst>
      <p:ext uri="{BB962C8B-B14F-4D97-AF65-F5344CB8AC3E}">
        <p14:creationId xmlns:p14="http://schemas.microsoft.com/office/powerpoint/2010/main" val="1269394506"/>
      </p:ext>
    </p:extLst>
  </p:cSld>
  <p:clrMapOvr>
    <a:masterClrMapping/>
  </p:clrMapOvr>
  <p:extLst>
    <p:ext uri="{DCECCB84-F9BA-43D5-87BE-67443E8EF086}">
      <p15:sldGuideLst xmlns:p15="http://schemas.microsoft.com/office/powerpoint/2012/main">
        <p15:guide id="1" pos="123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ositive Logo (product)">
    <p:spTree>
      <p:nvGrpSpPr>
        <p:cNvPr id="1" name=""/>
        <p:cNvGrpSpPr/>
        <p:nvPr/>
      </p:nvGrpSpPr>
      <p:grpSpPr>
        <a:xfrm>
          <a:off x="0" y="0"/>
          <a:ext cx="0" cy="0"/>
          <a:chOff x="0" y="0"/>
          <a:chExt cx="0" cy="0"/>
        </a:xfrm>
      </p:grpSpPr>
      <p:sp>
        <p:nvSpPr>
          <p:cNvPr id="13" name="Rectangle 13"/>
          <p:cNvSpPr/>
          <p:nvPr userDrawn="1"/>
        </p:nvSpPr>
        <p:spPr>
          <a:xfrm>
            <a:off x="-1" y="0"/>
            <a:ext cx="12192000" cy="6858000"/>
          </a:xfrm>
          <a:prstGeom prst="rect">
            <a:avLst/>
          </a:prstGeom>
          <a:gradFill flip="none" rotWithShape="1">
            <a:gsLst>
              <a:gs pos="0">
                <a:srgbClr val="EBEBEB"/>
              </a:gs>
              <a:gs pos="100000">
                <a:srgbClr val="BDBD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latin typeface="+mj-lt"/>
            </a:endParaRPr>
          </a:p>
        </p:txBody>
      </p:sp>
      <p:sp>
        <p:nvSpPr>
          <p:cNvPr id="19" name="Picture Placeholder 1"/>
          <p:cNvSpPr>
            <a:spLocks noGrp="1"/>
          </p:cNvSpPr>
          <p:nvPr>
            <p:ph type="pic" sz="quarter" idx="14" hasCustomPrompt="1"/>
          </p:nvPr>
        </p:nvSpPr>
        <p:spPr>
          <a:xfrm>
            <a:off x="0" y="0"/>
            <a:ext cx="12192000" cy="6858000"/>
          </a:xfrm>
        </p:spPr>
        <p:txBody>
          <a:bodyPr lIns="144000" tIns="108000" rIns="0" anchor="t" anchorCtr="0"/>
          <a:lstStyle>
            <a:lvl1pPr marL="0" indent="0" algn="l">
              <a:buNone/>
              <a:tabLst>
                <a:tab pos="1700213" algn="l"/>
              </a:tabLst>
              <a:defRPr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p:txBody>
      </p:sp>
      <p:sp>
        <p:nvSpPr>
          <p:cNvPr id="2" name="FLD_PresentationTitle"/>
          <p:cNvSpPr>
            <a:spLocks noGrp="1"/>
          </p:cNvSpPr>
          <p:nvPr>
            <p:ph type="title" hasCustomPrompt="1"/>
          </p:nvPr>
        </p:nvSpPr>
        <p:spPr>
          <a:xfrm>
            <a:off x="1963463" y="365125"/>
            <a:ext cx="4234137" cy="1701960"/>
          </a:xfrm>
        </p:spPr>
        <p:txBody>
          <a:bodyPr anchor="b" anchorCtr="0"/>
          <a:lstStyle>
            <a:lvl1pPr>
              <a:lnSpc>
                <a:spcPct val="90000"/>
              </a:lnSpc>
              <a:defRPr sz="5700" baseline="0">
                <a:latin typeface="+mj-lt"/>
              </a:defRPr>
            </a:lvl1pPr>
          </a:lstStyle>
          <a:p>
            <a:r>
              <a:rPr lang="en-GB" dirty="0"/>
              <a:t>Presentation title</a:t>
            </a:r>
          </a:p>
        </p:txBody>
      </p:sp>
      <p:sp>
        <p:nvSpPr>
          <p:cNvPr id="5" name="FLD_PresentationSubtitle"/>
          <p:cNvSpPr>
            <a:spLocks noGrp="1"/>
          </p:cNvSpPr>
          <p:nvPr>
            <p:ph type="body" sz="quarter" idx="10" hasCustomPrompt="1"/>
          </p:nvPr>
        </p:nvSpPr>
        <p:spPr>
          <a:xfrm>
            <a:off x="1963462" y="2061549"/>
            <a:ext cx="4234138" cy="886229"/>
          </a:xfrm>
        </p:spPr>
        <p:txBody>
          <a:bodyPr/>
          <a:lstStyle>
            <a:lvl1pPr>
              <a:lnSpc>
                <a:spcPct val="95000"/>
              </a:lnSpc>
              <a:spcBef>
                <a:spcPts val="0"/>
              </a:spcBef>
              <a:buNone/>
              <a:defRPr sz="3200" baseline="0">
                <a:solidFill>
                  <a:schemeClr val="bg2"/>
                </a:solidFill>
                <a:latin typeface="+mj-lt"/>
              </a:defRPr>
            </a:lvl1pPr>
          </a:lstStyle>
          <a:p>
            <a:pPr lvl="0"/>
            <a:r>
              <a:rPr lang="en-GB" dirty="0"/>
              <a:t>Presentation subtitle</a:t>
            </a:r>
          </a:p>
        </p:txBody>
      </p:sp>
      <p:sp>
        <p:nvSpPr>
          <p:cNvPr id="16" name="FLD_PresentationName"/>
          <p:cNvSpPr>
            <a:spLocks noGrp="1"/>
          </p:cNvSpPr>
          <p:nvPr>
            <p:ph type="body" sz="quarter" idx="11" hasCustomPrompt="1"/>
          </p:nvPr>
        </p:nvSpPr>
        <p:spPr>
          <a:xfrm>
            <a:off x="1963462" y="2947778"/>
            <a:ext cx="4234138" cy="406105"/>
          </a:xfrm>
        </p:spPr>
        <p:txBody>
          <a:bodyPr/>
          <a:lstStyle>
            <a:lvl1pPr>
              <a:lnSpc>
                <a:spcPct val="100000"/>
              </a:lnSpc>
              <a:buNone/>
              <a:defRPr sz="2400" i="0">
                <a:solidFill>
                  <a:schemeClr val="bg2"/>
                </a:solidFill>
                <a:latin typeface="+mj-lt"/>
              </a:defRPr>
            </a:lvl1pPr>
          </a:lstStyle>
          <a:p>
            <a:pPr lvl="0"/>
            <a:r>
              <a:rPr lang="en-GB" dirty="0"/>
              <a:t>Click to insert Name</a:t>
            </a:r>
          </a:p>
        </p:txBody>
      </p:sp>
      <p:sp>
        <p:nvSpPr>
          <p:cNvPr id="24" name="Date_DateCustomA"/>
          <p:cNvSpPr>
            <a:spLocks noGrp="1"/>
          </p:cNvSpPr>
          <p:nvPr>
            <p:ph type="dt" sz="half" idx="16"/>
          </p:nvPr>
        </p:nvSpPr>
        <p:spPr>
          <a:xfrm>
            <a:off x="1963462" y="3389903"/>
            <a:ext cx="4234138" cy="423263"/>
          </a:xfrm>
          <a:prstGeom prst="rect">
            <a:avLst/>
          </a:prstGeom>
        </p:spPr>
        <p:txBody>
          <a:bodyPr anchor="t" anchorCtr="0"/>
          <a:lstStyle>
            <a:lvl1pPr algn="l">
              <a:defRPr lang="en-GB" sz="2000" kern="1200">
                <a:solidFill>
                  <a:schemeClr val="bg2"/>
                </a:solidFill>
                <a:latin typeface="+mj-lt"/>
                <a:ea typeface="+mn-ea"/>
                <a:cs typeface="+mn-cs"/>
              </a:defRPr>
            </a:lvl1pPr>
          </a:lstStyle>
          <a:p>
            <a:endParaRPr lang="en-GB" dirty="0"/>
          </a:p>
        </p:txBody>
      </p:sp>
      <p:sp>
        <p:nvSpPr>
          <p:cNvPr id="14" name="Pladsholder til indhold 2"/>
          <p:cNvSpPr>
            <a:spLocks noGrp="1"/>
          </p:cNvSpPr>
          <p:nvPr>
            <p:ph sz="quarter" idx="21" hasCustomPrompt="1"/>
          </p:nvPr>
        </p:nvSpPr>
        <p:spPr>
          <a:xfrm>
            <a:off x="9773172" y="6142181"/>
            <a:ext cx="1692000" cy="429455"/>
          </a:xfrm>
        </p:spPr>
        <p:txBody>
          <a:bodyPr/>
          <a:lstStyle>
            <a:lvl1pPr>
              <a:buNone/>
              <a:defRPr sz="1200" baseline="0">
                <a:solidFill>
                  <a:schemeClr val="bg2"/>
                </a:solidFill>
                <a:latin typeface="+mj-lt"/>
              </a:defRPr>
            </a:lvl1pPr>
          </a:lstStyle>
          <a:p>
            <a:pPr lvl="0"/>
            <a:r>
              <a:rPr lang="en-GB" dirty="0"/>
              <a:t>Insert product logo</a:t>
            </a:r>
          </a:p>
        </p:txBody>
      </p:sp>
      <p:sp>
        <p:nvSpPr>
          <p:cNvPr id="15" name="Footer Placeholder 24" hidden="1">
            <a:extLst>
              <a:ext uri="{FF2B5EF4-FFF2-40B4-BE49-F238E27FC236}">
                <a16:creationId xmlns:a16="http://schemas.microsoft.com/office/drawing/2014/main" id="{91380042-00D7-4538-B5CB-CC72B12B61EC}"/>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7" name="Slide Number Placeholder 25" hidden="1">
            <a:extLst>
              <a:ext uri="{FF2B5EF4-FFF2-40B4-BE49-F238E27FC236}">
                <a16:creationId xmlns:a16="http://schemas.microsoft.com/office/drawing/2014/main" id="{C616C4B5-459B-4285-95B4-E964758AA46C}"/>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
        <p:nvSpPr>
          <p:cNvPr id="12" name="Text Placeholder BA descriptor">
            <a:extLst>
              <a:ext uri="{FF2B5EF4-FFF2-40B4-BE49-F238E27FC236}">
                <a16:creationId xmlns:a16="http://schemas.microsoft.com/office/drawing/2014/main" id="{58EBCF0B-D469-4F09-9060-E745EAAA433F}"/>
              </a:ext>
            </a:extLst>
          </p:cNvPr>
          <p:cNvSpPr>
            <a:spLocks noGrp="1"/>
          </p:cNvSpPr>
          <p:nvPr>
            <p:ph type="body" sz="quarter" idx="20" hasCustomPrompt="1"/>
          </p:nvPr>
        </p:nvSpPr>
        <p:spPr>
          <a:xfrm>
            <a:off x="702399" y="6423689"/>
            <a:ext cx="3607200" cy="118800"/>
          </a:xfrm>
          <a:blipFill>
            <a:blip r:embed="rId2"/>
            <a:stretch>
              <a:fillRect/>
            </a:stretch>
          </a:blipFill>
          <a:ln>
            <a:noFill/>
          </a:ln>
        </p:spPr>
        <p:txBody>
          <a:bodyPr/>
          <a:lstStyle>
            <a:lvl1pPr>
              <a:defRPr sz="100">
                <a:noFill/>
                <a:latin typeface="+mj-lt"/>
              </a:defRPr>
            </a:lvl1pPr>
          </a:lstStyle>
          <a:p>
            <a:pPr lvl="0"/>
            <a:r>
              <a:rPr lang="en-GB" dirty="0"/>
              <a:t>.</a:t>
            </a:r>
          </a:p>
        </p:txBody>
      </p:sp>
    </p:spTree>
    <p:extLst>
      <p:ext uri="{BB962C8B-B14F-4D97-AF65-F5344CB8AC3E}">
        <p14:creationId xmlns:p14="http://schemas.microsoft.com/office/powerpoint/2010/main" val="3590217284"/>
      </p:ext>
    </p:extLst>
  </p:cSld>
  <p:clrMapOvr>
    <a:masterClrMapping/>
  </p:clrMapOvr>
  <p:extLst>
    <p:ext uri="{DCECCB84-F9BA-43D5-87BE-67443E8EF086}">
      <p15:sldGuideLst xmlns:p15="http://schemas.microsoft.com/office/powerpoint/2012/main">
        <p15:guide id="1" pos="3904" userDrawn="1">
          <p15:clr>
            <a:srgbClr val="FBAE40"/>
          </p15:clr>
        </p15:guide>
        <p15:guide id="2" pos="123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Ba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latin typeface="+mj-lt"/>
            </a:endParaRPr>
          </a:p>
        </p:txBody>
      </p:sp>
      <p:sp>
        <p:nvSpPr>
          <p:cNvPr id="19" name="Picture Placeholder 1"/>
          <p:cNvSpPr>
            <a:spLocks noGrp="1"/>
          </p:cNvSpPr>
          <p:nvPr>
            <p:ph type="pic" sz="quarter" idx="14" hasCustomPrompt="1"/>
          </p:nvPr>
        </p:nvSpPr>
        <p:spPr>
          <a:xfrm>
            <a:off x="0" y="0"/>
            <a:ext cx="12192000" cy="6858000"/>
          </a:xfrm>
        </p:spPr>
        <p:txBody>
          <a:bodyPr lIns="144000" tIns="108000" rIns="0" anchor="t" anchorCtr="0"/>
          <a:lstStyle>
            <a:lvl1pPr marL="0" indent="0" algn="l">
              <a:buNone/>
              <a:tabLst>
                <a:tab pos="1700213" algn="l"/>
              </a:tabLst>
              <a:defRPr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p:txBody>
      </p:sp>
      <p:sp>
        <p:nvSpPr>
          <p:cNvPr id="14" name="Text Placeholder hvid kasse forløb"/>
          <p:cNvSpPr>
            <a:spLocks noGrp="1"/>
          </p:cNvSpPr>
          <p:nvPr>
            <p:ph type="body" sz="quarter" idx="23" hasCustomPrompt="1"/>
          </p:nvPr>
        </p:nvSpPr>
        <p:spPr>
          <a:xfrm>
            <a:off x="0" y="3559215"/>
            <a:ext cx="12192000" cy="2638818"/>
          </a:xfrm>
          <a:gradFill flip="none" rotWithShape="1">
            <a:gsLst>
              <a:gs pos="0">
                <a:schemeClr val="bg1">
                  <a:alpha val="70000"/>
                </a:schemeClr>
              </a:gs>
              <a:gs pos="100000">
                <a:schemeClr val="bg1"/>
              </a:gs>
            </a:gsLst>
            <a:lin ang="0" scaled="0"/>
            <a:tileRect/>
          </a:gradFill>
          <a:ln>
            <a:noFill/>
          </a:ln>
        </p:spPr>
        <p:txBody>
          <a:bodyPr/>
          <a:lstStyle>
            <a:lvl1pPr>
              <a:buNone/>
              <a:defRPr sz="100">
                <a:solidFill>
                  <a:schemeClr val="bg1"/>
                </a:solidFill>
                <a:latin typeface="+mj-lt"/>
              </a:defRPr>
            </a:lvl1pPr>
          </a:lstStyle>
          <a:p>
            <a:pPr lvl="0"/>
            <a:r>
              <a:rPr lang="en-GB" dirty="0"/>
              <a:t>.</a:t>
            </a:r>
          </a:p>
        </p:txBody>
      </p:sp>
      <p:sp>
        <p:nvSpPr>
          <p:cNvPr id="2" name="FLD_PresentationTitle"/>
          <p:cNvSpPr>
            <a:spLocks noGrp="1"/>
          </p:cNvSpPr>
          <p:nvPr>
            <p:ph type="title" hasCustomPrompt="1"/>
          </p:nvPr>
        </p:nvSpPr>
        <p:spPr>
          <a:xfrm>
            <a:off x="1963463" y="4020830"/>
            <a:ext cx="9507812" cy="777028"/>
          </a:xfrm>
        </p:spPr>
        <p:txBody>
          <a:bodyPr anchor="b" anchorCtr="0"/>
          <a:lstStyle>
            <a:lvl1pPr>
              <a:lnSpc>
                <a:spcPct val="90000"/>
              </a:lnSpc>
              <a:defRPr sz="6000" baseline="0">
                <a:solidFill>
                  <a:srgbClr val="6F6F6F"/>
                </a:solidFill>
                <a:latin typeface="+mj-lt"/>
              </a:defRPr>
            </a:lvl1pPr>
          </a:lstStyle>
          <a:p>
            <a:r>
              <a:rPr lang="en-GB" dirty="0"/>
              <a:t>Presentation title</a:t>
            </a:r>
          </a:p>
        </p:txBody>
      </p:sp>
      <p:sp>
        <p:nvSpPr>
          <p:cNvPr id="5" name="FLD_PresentationSubtitle"/>
          <p:cNvSpPr>
            <a:spLocks noGrp="1"/>
          </p:cNvSpPr>
          <p:nvPr>
            <p:ph type="body" sz="quarter" idx="10" hasCustomPrompt="1"/>
          </p:nvPr>
        </p:nvSpPr>
        <p:spPr>
          <a:xfrm>
            <a:off x="1963462" y="4699472"/>
            <a:ext cx="9507600" cy="520382"/>
          </a:xfrm>
        </p:spPr>
        <p:txBody>
          <a:bodyPr/>
          <a:lstStyle>
            <a:lvl1pPr>
              <a:lnSpc>
                <a:spcPct val="95000"/>
              </a:lnSpc>
              <a:spcBef>
                <a:spcPts val="0"/>
              </a:spcBef>
              <a:buNone/>
              <a:defRPr sz="3500">
                <a:solidFill>
                  <a:schemeClr val="bg2"/>
                </a:solidFill>
                <a:latin typeface="+mj-lt"/>
              </a:defRPr>
            </a:lvl1pPr>
          </a:lstStyle>
          <a:p>
            <a:pPr lvl="0"/>
            <a:r>
              <a:rPr lang="en-GB" dirty="0"/>
              <a:t>Presentation subtitle</a:t>
            </a:r>
          </a:p>
        </p:txBody>
      </p:sp>
      <p:sp>
        <p:nvSpPr>
          <p:cNvPr id="24" name="Date_DateCustomA"/>
          <p:cNvSpPr>
            <a:spLocks noGrp="1"/>
          </p:cNvSpPr>
          <p:nvPr>
            <p:ph type="dt" sz="half" idx="16"/>
          </p:nvPr>
        </p:nvSpPr>
        <p:spPr>
          <a:xfrm>
            <a:off x="1963462" y="5278808"/>
            <a:ext cx="7927670" cy="423263"/>
          </a:xfrm>
          <a:prstGeom prst="rect">
            <a:avLst/>
          </a:prstGeom>
        </p:spPr>
        <p:txBody>
          <a:bodyPr anchor="t" anchorCtr="0"/>
          <a:lstStyle>
            <a:lvl1pPr algn="l">
              <a:defRPr lang="en-GB" sz="2000" kern="1200">
                <a:solidFill>
                  <a:schemeClr val="bg2"/>
                </a:solidFill>
                <a:latin typeface="+mj-lt"/>
                <a:ea typeface="+mn-ea"/>
                <a:cs typeface="+mn-cs"/>
              </a:defRPr>
            </a:lvl1pPr>
          </a:lstStyle>
          <a:p>
            <a:endParaRPr lang="en-GB" dirty="0"/>
          </a:p>
        </p:txBody>
      </p:sp>
      <p:sp>
        <p:nvSpPr>
          <p:cNvPr id="16" name="Text Placeholder logo"/>
          <p:cNvSpPr>
            <a:spLocks noGrp="1"/>
          </p:cNvSpPr>
          <p:nvPr>
            <p:ph type="body" sz="quarter" idx="20" hasCustomPrompt="1"/>
          </p:nvPr>
        </p:nvSpPr>
        <p:spPr>
          <a:xfrm>
            <a:off x="9989874" y="5598000"/>
            <a:ext cx="1476000" cy="331200"/>
          </a:xfrm>
          <a:blipFill>
            <a:blip r:embed="rId2" cstate="print">
              <a:extLst>
                <a:ext uri="{28A0092B-C50C-407E-A947-70E740481C1C}">
                  <a14:useLocalDpi xmlns:a14="http://schemas.microsoft.com/office/drawing/2010/main"/>
                </a:ext>
              </a:extLst>
            </a:blip>
            <a:stretch>
              <a:fillRect/>
            </a:stretch>
          </a:blipFill>
        </p:spPr>
        <p:txBody>
          <a:bodyPr/>
          <a:lstStyle>
            <a:lvl1pPr>
              <a:defRPr sz="100">
                <a:solidFill>
                  <a:schemeClr val="bg1"/>
                </a:solidFill>
                <a:latin typeface="+mj-lt"/>
              </a:defRPr>
            </a:lvl1pPr>
          </a:lstStyle>
          <a:p>
            <a:pPr lvl="0"/>
            <a:r>
              <a:rPr lang="en-GB" dirty="0"/>
              <a:t>.</a:t>
            </a:r>
          </a:p>
        </p:txBody>
      </p:sp>
      <p:sp>
        <p:nvSpPr>
          <p:cNvPr id="12" name="Footer Placeholder 24" hidden="1">
            <a:extLst>
              <a:ext uri="{FF2B5EF4-FFF2-40B4-BE49-F238E27FC236}">
                <a16:creationId xmlns:a16="http://schemas.microsoft.com/office/drawing/2014/main" id="{4DC169C5-4E97-47CF-B7D5-0C1EA396FE7E}"/>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D3EBFE66-79FA-417F-8811-3CDC006DC28C}"/>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
        <p:nvSpPr>
          <p:cNvPr id="15" name="Text Placeholder BA descriptor">
            <a:extLst>
              <a:ext uri="{FF2B5EF4-FFF2-40B4-BE49-F238E27FC236}">
                <a16:creationId xmlns:a16="http://schemas.microsoft.com/office/drawing/2014/main" id="{36E20BCA-36AD-4E26-A2AB-27957933842E}"/>
              </a:ext>
            </a:extLst>
          </p:cNvPr>
          <p:cNvSpPr>
            <a:spLocks noGrp="1"/>
          </p:cNvSpPr>
          <p:nvPr>
            <p:ph type="body" sz="quarter" idx="26" hasCustomPrompt="1"/>
          </p:nvPr>
        </p:nvSpPr>
        <p:spPr>
          <a:xfrm>
            <a:off x="1942749" y="5763984"/>
            <a:ext cx="3607200" cy="118800"/>
          </a:xfrm>
          <a:blipFill>
            <a:blip r:embed="rId3"/>
            <a:stretch>
              <a:fillRect/>
            </a:stretch>
          </a:blipFill>
          <a:ln>
            <a:noFill/>
          </a:ln>
        </p:spPr>
        <p:txBody>
          <a:bodyPr/>
          <a:lstStyle>
            <a:lvl1pPr>
              <a:defRPr sz="100">
                <a:noFill/>
                <a:latin typeface="+mj-lt"/>
              </a:defRPr>
            </a:lvl1pPr>
          </a:lstStyle>
          <a:p>
            <a:pPr lvl="0"/>
            <a:r>
              <a:rPr lang="en-GB" dirty="0"/>
              <a:t>.</a:t>
            </a:r>
          </a:p>
        </p:txBody>
      </p:sp>
    </p:spTree>
    <p:extLst>
      <p:ext uri="{BB962C8B-B14F-4D97-AF65-F5344CB8AC3E}">
        <p14:creationId xmlns:p14="http://schemas.microsoft.com/office/powerpoint/2010/main" val="2868488576"/>
      </p:ext>
    </p:extLst>
  </p:cSld>
  <p:clrMapOvr>
    <a:masterClrMapping/>
  </p:clrMapOvr>
  <p:extLst>
    <p:ext uri="{DCECCB84-F9BA-43D5-87BE-67443E8EF086}">
      <p15:sldGuideLst xmlns:p15="http://schemas.microsoft.com/office/powerpoint/2012/main">
        <p15:guide id="1" pos="123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urquoise Ba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latin typeface="+mj-lt"/>
            </a:endParaRPr>
          </a:p>
        </p:txBody>
      </p:sp>
      <p:sp>
        <p:nvSpPr>
          <p:cNvPr id="19" name="Picture Placeholder 1"/>
          <p:cNvSpPr>
            <a:spLocks noGrp="1"/>
          </p:cNvSpPr>
          <p:nvPr>
            <p:ph type="pic" sz="quarter" idx="14" hasCustomPrompt="1"/>
          </p:nvPr>
        </p:nvSpPr>
        <p:spPr>
          <a:xfrm>
            <a:off x="0" y="0"/>
            <a:ext cx="12191998" cy="6858000"/>
          </a:xfrm>
        </p:spPr>
        <p:txBody>
          <a:bodyPr lIns="144000" tIns="108000" rIns="0" anchor="t" anchorCtr="0"/>
          <a:lstStyle>
            <a:lvl1pPr marL="0" indent="0" algn="l">
              <a:buNone/>
              <a:tabLst>
                <a:tab pos="1700213" algn="l"/>
              </a:tabLst>
              <a:defRPr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p:txBody>
      </p:sp>
      <p:sp>
        <p:nvSpPr>
          <p:cNvPr id="25" name="Text Placeholder blå kasse forløb"/>
          <p:cNvSpPr>
            <a:spLocks noGrp="1"/>
          </p:cNvSpPr>
          <p:nvPr>
            <p:ph type="body" sz="quarter" idx="23" hasCustomPrompt="1"/>
          </p:nvPr>
        </p:nvSpPr>
        <p:spPr>
          <a:xfrm>
            <a:off x="0" y="3559215"/>
            <a:ext cx="12192000" cy="2638818"/>
          </a:xfrm>
          <a:gradFill flip="none" rotWithShape="1">
            <a:gsLst>
              <a:gs pos="0">
                <a:schemeClr val="accent1">
                  <a:alpha val="70000"/>
                </a:schemeClr>
              </a:gs>
              <a:gs pos="100000">
                <a:schemeClr val="accent1"/>
              </a:gs>
            </a:gsLst>
            <a:lin ang="0" scaled="0"/>
            <a:tileRect/>
          </a:gradFill>
          <a:ln>
            <a:noFill/>
          </a:ln>
        </p:spPr>
        <p:txBody>
          <a:bodyPr/>
          <a:lstStyle>
            <a:lvl1pPr>
              <a:buNone/>
              <a:defRPr sz="100">
                <a:solidFill>
                  <a:schemeClr val="bg1"/>
                </a:solidFill>
                <a:latin typeface="+mj-lt"/>
              </a:defRPr>
            </a:lvl1pPr>
          </a:lstStyle>
          <a:p>
            <a:pPr lvl="0"/>
            <a:r>
              <a:rPr lang="en-GB" dirty="0"/>
              <a:t>.</a:t>
            </a:r>
          </a:p>
        </p:txBody>
      </p:sp>
      <p:sp>
        <p:nvSpPr>
          <p:cNvPr id="2" name="FLD_PresentationTitle"/>
          <p:cNvSpPr>
            <a:spLocks noGrp="1"/>
          </p:cNvSpPr>
          <p:nvPr>
            <p:ph type="title" hasCustomPrompt="1"/>
          </p:nvPr>
        </p:nvSpPr>
        <p:spPr>
          <a:xfrm>
            <a:off x="1963463" y="4020830"/>
            <a:ext cx="9507812" cy="777028"/>
          </a:xfrm>
        </p:spPr>
        <p:txBody>
          <a:bodyPr anchor="b" anchorCtr="0"/>
          <a:lstStyle>
            <a:lvl1pPr>
              <a:lnSpc>
                <a:spcPct val="90000"/>
              </a:lnSpc>
              <a:defRPr sz="6000" baseline="0">
                <a:solidFill>
                  <a:schemeClr val="bg1"/>
                </a:solidFill>
                <a:latin typeface="+mj-lt"/>
              </a:defRPr>
            </a:lvl1pPr>
          </a:lstStyle>
          <a:p>
            <a:r>
              <a:rPr lang="en-GB" dirty="0"/>
              <a:t>Presentation title</a:t>
            </a:r>
          </a:p>
        </p:txBody>
      </p:sp>
      <p:sp>
        <p:nvSpPr>
          <p:cNvPr id="5" name="FLD_PresentationSubtitle"/>
          <p:cNvSpPr>
            <a:spLocks noGrp="1"/>
          </p:cNvSpPr>
          <p:nvPr>
            <p:ph type="body" sz="quarter" idx="10" hasCustomPrompt="1"/>
          </p:nvPr>
        </p:nvSpPr>
        <p:spPr>
          <a:xfrm>
            <a:off x="1963462" y="4699472"/>
            <a:ext cx="9507600" cy="520382"/>
          </a:xfrm>
        </p:spPr>
        <p:txBody>
          <a:bodyPr/>
          <a:lstStyle>
            <a:lvl1pPr>
              <a:lnSpc>
                <a:spcPct val="95000"/>
              </a:lnSpc>
              <a:spcBef>
                <a:spcPts val="0"/>
              </a:spcBef>
              <a:buNone/>
              <a:defRPr sz="3500">
                <a:solidFill>
                  <a:schemeClr val="bg1"/>
                </a:solidFill>
                <a:latin typeface="+mj-lt"/>
              </a:defRPr>
            </a:lvl1pPr>
          </a:lstStyle>
          <a:p>
            <a:pPr lvl="0"/>
            <a:r>
              <a:rPr lang="en-GB" dirty="0"/>
              <a:t>Presentation subtitle</a:t>
            </a:r>
          </a:p>
        </p:txBody>
      </p:sp>
      <p:sp>
        <p:nvSpPr>
          <p:cNvPr id="13" name="Date_DateCustomA"/>
          <p:cNvSpPr>
            <a:spLocks noGrp="1"/>
          </p:cNvSpPr>
          <p:nvPr>
            <p:ph type="dt" sz="half" idx="16"/>
          </p:nvPr>
        </p:nvSpPr>
        <p:spPr>
          <a:xfrm>
            <a:off x="1963462" y="5278808"/>
            <a:ext cx="7927670" cy="423263"/>
          </a:xfrm>
          <a:prstGeom prst="rect">
            <a:avLst/>
          </a:prstGeom>
        </p:spPr>
        <p:txBody>
          <a:bodyPr anchor="t" anchorCtr="0"/>
          <a:lstStyle>
            <a:lvl1pPr algn="l">
              <a:defRPr lang="en-GB" sz="2000" kern="1200">
                <a:solidFill>
                  <a:schemeClr val="bg1"/>
                </a:solidFill>
                <a:latin typeface="+mj-lt"/>
                <a:ea typeface="+mn-ea"/>
                <a:cs typeface="+mn-cs"/>
              </a:defRPr>
            </a:lvl1pPr>
          </a:lstStyle>
          <a:p>
            <a:endParaRPr lang="en-GB" dirty="0"/>
          </a:p>
        </p:txBody>
      </p:sp>
      <p:sp>
        <p:nvSpPr>
          <p:cNvPr id="16" name="Text Placeholder logo"/>
          <p:cNvSpPr>
            <a:spLocks noGrp="1"/>
          </p:cNvSpPr>
          <p:nvPr>
            <p:ph type="body" sz="quarter" idx="20" hasCustomPrompt="1"/>
          </p:nvPr>
        </p:nvSpPr>
        <p:spPr>
          <a:xfrm>
            <a:off x="9989874" y="5596833"/>
            <a:ext cx="1476000" cy="331200"/>
          </a:xfrm>
          <a:blipFill>
            <a:blip r:embed="rId2" cstate="print">
              <a:extLst>
                <a:ext uri="{28A0092B-C50C-407E-A947-70E740481C1C}">
                  <a14:useLocalDpi xmlns:a14="http://schemas.microsoft.com/office/drawing/2010/main"/>
                </a:ext>
              </a:extLst>
            </a:blip>
            <a:stretch>
              <a:fillRect/>
            </a:stretch>
          </a:blipFill>
        </p:spPr>
        <p:txBody>
          <a:bodyPr/>
          <a:lstStyle>
            <a:lvl1pPr>
              <a:defRPr sz="100">
                <a:solidFill>
                  <a:schemeClr val="bg1"/>
                </a:solidFill>
                <a:latin typeface="+mj-lt"/>
              </a:defRPr>
            </a:lvl1pPr>
          </a:lstStyle>
          <a:p>
            <a:pPr lvl="0"/>
            <a:r>
              <a:rPr lang="en-GB" dirty="0"/>
              <a:t>.</a:t>
            </a:r>
          </a:p>
        </p:txBody>
      </p:sp>
      <p:sp>
        <p:nvSpPr>
          <p:cNvPr id="17" name="Footer Placeholder 24" hidden="1"/>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20" name="Slide Number Placeholder 25" hidden="1"/>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
        <p:nvSpPr>
          <p:cNvPr id="14" name="Text Placeholder BA descriptor">
            <a:extLst>
              <a:ext uri="{FF2B5EF4-FFF2-40B4-BE49-F238E27FC236}">
                <a16:creationId xmlns:a16="http://schemas.microsoft.com/office/drawing/2014/main" id="{BB4A42CF-E83D-487B-A998-976829231CC4}"/>
              </a:ext>
            </a:extLst>
          </p:cNvPr>
          <p:cNvSpPr>
            <a:spLocks noGrp="1"/>
          </p:cNvSpPr>
          <p:nvPr>
            <p:ph type="body" sz="quarter" idx="26" hasCustomPrompt="1"/>
          </p:nvPr>
        </p:nvSpPr>
        <p:spPr>
          <a:xfrm>
            <a:off x="1942749" y="5763984"/>
            <a:ext cx="3607200" cy="118800"/>
          </a:xfrm>
          <a:blipFill>
            <a:blip r:embed="rId3"/>
            <a:stretch>
              <a:fillRect/>
            </a:stretch>
          </a:blipFill>
          <a:ln>
            <a:noFill/>
          </a:ln>
        </p:spPr>
        <p:txBody>
          <a:bodyPr/>
          <a:lstStyle>
            <a:lvl1pPr>
              <a:defRPr sz="100">
                <a:noFill/>
                <a:latin typeface="+mj-lt"/>
              </a:defRPr>
            </a:lvl1pPr>
          </a:lstStyle>
          <a:p>
            <a:pPr lvl="0"/>
            <a:r>
              <a:rPr lang="en-GB" dirty="0"/>
              <a:t>.</a:t>
            </a:r>
          </a:p>
        </p:txBody>
      </p:sp>
    </p:spTree>
    <p:extLst>
      <p:ext uri="{BB962C8B-B14F-4D97-AF65-F5344CB8AC3E}">
        <p14:creationId xmlns:p14="http://schemas.microsoft.com/office/powerpoint/2010/main" val="134085879"/>
      </p:ext>
    </p:extLst>
  </p:cSld>
  <p:clrMapOvr>
    <a:masterClrMapping/>
  </p:clrMapOvr>
  <p:extLst>
    <p:ext uri="{DCECCB84-F9BA-43D5-87BE-67443E8EF086}">
      <p15:sldGuideLst xmlns:p15="http://schemas.microsoft.com/office/powerpoint/2012/main">
        <p15:guide id="1" pos="123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White Ba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latin typeface="+mj-lt"/>
            </a:endParaRPr>
          </a:p>
        </p:txBody>
      </p:sp>
      <p:sp>
        <p:nvSpPr>
          <p:cNvPr id="19" name="Picture Placeholder 1"/>
          <p:cNvSpPr>
            <a:spLocks noGrp="1"/>
          </p:cNvSpPr>
          <p:nvPr>
            <p:ph type="pic" sz="quarter" idx="14" hasCustomPrompt="1"/>
          </p:nvPr>
        </p:nvSpPr>
        <p:spPr>
          <a:xfrm>
            <a:off x="-1" y="0"/>
            <a:ext cx="12192000" cy="6858000"/>
          </a:xfrm>
        </p:spPr>
        <p:txBody>
          <a:bodyPr lIns="144000" tIns="108000" rIns="0" anchor="t"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tab pos="1700213" algn="l"/>
              </a:tabLst>
              <a:defRPr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a:p>
            <a:endParaRPr lang="en-GB" dirty="0"/>
          </a:p>
        </p:txBody>
      </p:sp>
      <p:sp>
        <p:nvSpPr>
          <p:cNvPr id="14" name="Text Placeholder hvid kasse forløb"/>
          <p:cNvSpPr>
            <a:spLocks noGrp="1"/>
          </p:cNvSpPr>
          <p:nvPr>
            <p:ph type="body" sz="quarter" idx="23" hasCustomPrompt="1"/>
          </p:nvPr>
        </p:nvSpPr>
        <p:spPr>
          <a:xfrm>
            <a:off x="-2" y="5418000"/>
            <a:ext cx="12192000" cy="720000"/>
          </a:xfrm>
          <a:gradFill flip="none" rotWithShape="1">
            <a:gsLst>
              <a:gs pos="0">
                <a:schemeClr val="bg1">
                  <a:alpha val="70000"/>
                </a:schemeClr>
              </a:gs>
              <a:gs pos="100000">
                <a:schemeClr val="bg1"/>
              </a:gs>
            </a:gsLst>
            <a:lin ang="0" scaled="0"/>
            <a:tileRect/>
          </a:gradFill>
          <a:ln>
            <a:noFill/>
          </a:ln>
        </p:spPr>
        <p:txBody>
          <a:bodyPr/>
          <a:lstStyle>
            <a:lvl1pPr>
              <a:buNone/>
              <a:defRPr sz="100">
                <a:solidFill>
                  <a:schemeClr val="bg1"/>
                </a:solidFill>
                <a:latin typeface="+mj-lt"/>
              </a:defRPr>
            </a:lvl1pPr>
          </a:lstStyle>
          <a:p>
            <a:pPr lvl="0"/>
            <a:r>
              <a:rPr lang="en-GB" dirty="0"/>
              <a:t>.</a:t>
            </a:r>
          </a:p>
        </p:txBody>
      </p:sp>
      <p:sp>
        <p:nvSpPr>
          <p:cNvPr id="2" name="FLD_PresentationTitle"/>
          <p:cNvSpPr>
            <a:spLocks noGrp="1"/>
          </p:cNvSpPr>
          <p:nvPr>
            <p:ph type="title" hasCustomPrompt="1"/>
          </p:nvPr>
        </p:nvSpPr>
        <p:spPr>
          <a:xfrm>
            <a:off x="1963463" y="361950"/>
            <a:ext cx="9507812" cy="2219603"/>
          </a:xfrm>
        </p:spPr>
        <p:txBody>
          <a:bodyPr anchor="b" anchorCtr="0"/>
          <a:lstStyle>
            <a:lvl1pPr>
              <a:lnSpc>
                <a:spcPct val="90000"/>
              </a:lnSpc>
              <a:defRPr sz="6000" baseline="0">
                <a:latin typeface="+mj-lt"/>
              </a:defRPr>
            </a:lvl1pPr>
          </a:lstStyle>
          <a:p>
            <a:r>
              <a:rPr lang="en-GB" dirty="0"/>
              <a:t>Presentation title</a:t>
            </a:r>
          </a:p>
        </p:txBody>
      </p:sp>
      <p:sp>
        <p:nvSpPr>
          <p:cNvPr id="5" name="FLD_PresentationSubtitle"/>
          <p:cNvSpPr>
            <a:spLocks noGrp="1"/>
          </p:cNvSpPr>
          <p:nvPr>
            <p:ph type="body" sz="quarter" idx="10" hasCustomPrompt="1"/>
          </p:nvPr>
        </p:nvSpPr>
        <p:spPr>
          <a:xfrm>
            <a:off x="1963462" y="2529743"/>
            <a:ext cx="9507600" cy="886229"/>
          </a:xfrm>
        </p:spPr>
        <p:txBody>
          <a:bodyPr/>
          <a:lstStyle>
            <a:lvl1pPr>
              <a:lnSpc>
                <a:spcPct val="95000"/>
              </a:lnSpc>
              <a:spcBef>
                <a:spcPts val="0"/>
              </a:spcBef>
              <a:buNone/>
              <a:defRPr sz="3500">
                <a:solidFill>
                  <a:schemeClr val="bg2"/>
                </a:solidFill>
                <a:latin typeface="+mj-lt"/>
              </a:defRPr>
            </a:lvl1pPr>
          </a:lstStyle>
          <a:p>
            <a:pPr lvl="0"/>
            <a:r>
              <a:rPr lang="en-GB" dirty="0"/>
              <a:t>Presentation subtitle</a:t>
            </a:r>
          </a:p>
        </p:txBody>
      </p:sp>
      <p:sp>
        <p:nvSpPr>
          <p:cNvPr id="16" name="FLD_PresentationName"/>
          <p:cNvSpPr>
            <a:spLocks noGrp="1"/>
          </p:cNvSpPr>
          <p:nvPr>
            <p:ph type="body" sz="quarter" idx="11" hasCustomPrompt="1"/>
          </p:nvPr>
        </p:nvSpPr>
        <p:spPr>
          <a:xfrm>
            <a:off x="1963462" y="3451993"/>
            <a:ext cx="9507600" cy="406105"/>
          </a:xfrm>
        </p:spPr>
        <p:txBody>
          <a:bodyPr/>
          <a:lstStyle>
            <a:lvl1pPr>
              <a:lnSpc>
                <a:spcPct val="100000"/>
              </a:lnSpc>
              <a:buNone/>
              <a:defRPr sz="2500" i="0">
                <a:solidFill>
                  <a:schemeClr val="bg2"/>
                </a:solidFill>
                <a:latin typeface="+mj-lt"/>
              </a:defRPr>
            </a:lvl1pPr>
          </a:lstStyle>
          <a:p>
            <a:pPr lvl="0"/>
            <a:r>
              <a:rPr lang="en-GB" dirty="0"/>
              <a:t>Click to insert Name and Surname</a:t>
            </a:r>
          </a:p>
        </p:txBody>
      </p:sp>
      <p:sp>
        <p:nvSpPr>
          <p:cNvPr id="24" name="Date_DateCustomA"/>
          <p:cNvSpPr>
            <a:spLocks noGrp="1"/>
          </p:cNvSpPr>
          <p:nvPr>
            <p:ph type="dt" sz="half" idx="16"/>
          </p:nvPr>
        </p:nvSpPr>
        <p:spPr>
          <a:xfrm>
            <a:off x="1963462" y="3894118"/>
            <a:ext cx="9507600" cy="423263"/>
          </a:xfrm>
          <a:prstGeom prst="rect">
            <a:avLst/>
          </a:prstGeom>
        </p:spPr>
        <p:txBody>
          <a:bodyPr anchor="t" anchorCtr="0"/>
          <a:lstStyle>
            <a:lvl1pPr algn="l">
              <a:defRPr lang="en-GB" sz="2000" kern="1200">
                <a:solidFill>
                  <a:schemeClr val="bg2"/>
                </a:solidFill>
                <a:latin typeface="+mj-lt"/>
                <a:ea typeface="+mn-ea"/>
                <a:cs typeface="+mn-cs"/>
              </a:defRPr>
            </a:lvl1pPr>
          </a:lstStyle>
          <a:p>
            <a:endParaRPr lang="en-GB" dirty="0"/>
          </a:p>
        </p:txBody>
      </p:sp>
      <p:sp>
        <p:nvSpPr>
          <p:cNvPr id="17" name="Text Placeholder logo"/>
          <p:cNvSpPr>
            <a:spLocks noGrp="1"/>
          </p:cNvSpPr>
          <p:nvPr>
            <p:ph type="body" sz="quarter" idx="20" hasCustomPrompt="1"/>
          </p:nvPr>
        </p:nvSpPr>
        <p:spPr>
          <a:xfrm>
            <a:off x="9989874" y="5620796"/>
            <a:ext cx="1476000" cy="331200"/>
          </a:xfrm>
          <a:blipFill>
            <a:blip r:embed="rId2" cstate="print">
              <a:extLst>
                <a:ext uri="{28A0092B-C50C-407E-A947-70E740481C1C}">
                  <a14:useLocalDpi xmlns:a14="http://schemas.microsoft.com/office/drawing/2010/main"/>
                </a:ext>
              </a:extLst>
            </a:blip>
            <a:stretch>
              <a:fillRect/>
            </a:stretch>
          </a:blipFill>
        </p:spPr>
        <p:txBody>
          <a:bodyPr/>
          <a:lstStyle>
            <a:lvl1pPr>
              <a:defRPr sz="100">
                <a:solidFill>
                  <a:schemeClr val="bg1"/>
                </a:solidFill>
                <a:latin typeface="+mj-lt"/>
              </a:defRPr>
            </a:lvl1pPr>
          </a:lstStyle>
          <a:p>
            <a:pPr lvl="0"/>
            <a:r>
              <a:rPr lang="en-GB" dirty="0"/>
              <a:t>.</a:t>
            </a:r>
          </a:p>
        </p:txBody>
      </p:sp>
      <p:sp>
        <p:nvSpPr>
          <p:cNvPr id="13" name="Footer Placeholder 24" hidden="1">
            <a:extLst>
              <a:ext uri="{FF2B5EF4-FFF2-40B4-BE49-F238E27FC236}">
                <a16:creationId xmlns:a16="http://schemas.microsoft.com/office/drawing/2014/main" id="{AF8FAE41-FCDB-4F5A-A9CE-0F02C547DAB2}"/>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55ED38E4-4F2C-4072-81CE-D3173E4CECB3}"/>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
        <p:nvSpPr>
          <p:cNvPr id="15" name="Text Placeholder BA descriptor">
            <a:extLst>
              <a:ext uri="{FF2B5EF4-FFF2-40B4-BE49-F238E27FC236}">
                <a16:creationId xmlns:a16="http://schemas.microsoft.com/office/drawing/2014/main" id="{B3D8A437-2D68-44A9-A18F-29CC77DCC98D}"/>
              </a:ext>
            </a:extLst>
          </p:cNvPr>
          <p:cNvSpPr>
            <a:spLocks noGrp="1"/>
          </p:cNvSpPr>
          <p:nvPr>
            <p:ph type="body" sz="quarter" idx="26" hasCustomPrompt="1"/>
          </p:nvPr>
        </p:nvSpPr>
        <p:spPr>
          <a:xfrm>
            <a:off x="702548" y="5763984"/>
            <a:ext cx="3607200" cy="118800"/>
          </a:xfrm>
          <a:blipFill>
            <a:blip r:embed="rId3"/>
            <a:stretch>
              <a:fillRect/>
            </a:stretch>
          </a:blipFill>
          <a:ln>
            <a:noFill/>
          </a:ln>
        </p:spPr>
        <p:txBody>
          <a:bodyPr/>
          <a:lstStyle>
            <a:lvl1pPr>
              <a:defRPr sz="100">
                <a:noFill/>
                <a:latin typeface="+mj-lt"/>
              </a:defRPr>
            </a:lvl1pPr>
          </a:lstStyle>
          <a:p>
            <a:pPr lvl="0"/>
            <a:r>
              <a:rPr lang="en-GB" dirty="0"/>
              <a:t>.</a:t>
            </a:r>
          </a:p>
        </p:txBody>
      </p:sp>
    </p:spTree>
    <p:extLst>
      <p:ext uri="{BB962C8B-B14F-4D97-AF65-F5344CB8AC3E}">
        <p14:creationId xmlns:p14="http://schemas.microsoft.com/office/powerpoint/2010/main" val="3952467936"/>
      </p:ext>
    </p:extLst>
  </p:cSld>
  <p:clrMapOvr>
    <a:masterClrMapping/>
  </p:clrMapOvr>
  <p:extLst>
    <p:ext uri="{DCECCB84-F9BA-43D5-87BE-67443E8EF086}">
      <p15:sldGuideLst xmlns:p15="http://schemas.microsoft.com/office/powerpoint/2012/main">
        <p15:guide id="1" pos="123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urquoise Ba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latin typeface="+mj-lt"/>
            </a:endParaRPr>
          </a:p>
        </p:txBody>
      </p:sp>
      <p:sp>
        <p:nvSpPr>
          <p:cNvPr id="19" name="Picture Placeholder 1"/>
          <p:cNvSpPr>
            <a:spLocks noGrp="1"/>
          </p:cNvSpPr>
          <p:nvPr>
            <p:ph type="pic" sz="quarter" idx="14" hasCustomPrompt="1"/>
          </p:nvPr>
        </p:nvSpPr>
        <p:spPr>
          <a:xfrm>
            <a:off x="-1" y="0"/>
            <a:ext cx="12192000" cy="6858000"/>
          </a:xfrm>
        </p:spPr>
        <p:txBody>
          <a:bodyPr lIns="144000" tIns="108000" rIns="0" anchor="t" anchorCtr="0"/>
          <a:lstStyle>
            <a:lvl1pPr marL="0" indent="0" algn="l">
              <a:buNone/>
              <a:tabLst>
                <a:tab pos="1700213" algn="l"/>
              </a:tabLst>
              <a:defRPr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p:txBody>
      </p:sp>
      <p:sp>
        <p:nvSpPr>
          <p:cNvPr id="20" name="Text Placeholder blå kasse forløb"/>
          <p:cNvSpPr>
            <a:spLocks noGrp="1"/>
          </p:cNvSpPr>
          <p:nvPr>
            <p:ph type="body" sz="quarter" idx="23" hasCustomPrompt="1"/>
          </p:nvPr>
        </p:nvSpPr>
        <p:spPr>
          <a:xfrm>
            <a:off x="0" y="5418000"/>
            <a:ext cx="12192000" cy="720000"/>
          </a:xfrm>
          <a:gradFill flip="none" rotWithShape="1">
            <a:gsLst>
              <a:gs pos="0">
                <a:schemeClr val="accent1">
                  <a:alpha val="70000"/>
                </a:schemeClr>
              </a:gs>
              <a:gs pos="100000">
                <a:schemeClr val="accent1"/>
              </a:gs>
            </a:gsLst>
            <a:lin ang="0" scaled="0"/>
            <a:tileRect/>
          </a:gradFill>
          <a:ln>
            <a:noFill/>
          </a:ln>
        </p:spPr>
        <p:txBody>
          <a:bodyPr vert="horz" lIns="0" tIns="0" rIns="0" bIns="0" rtlCol="0">
            <a:noAutofit/>
          </a:bodyPr>
          <a:lstStyle>
            <a:lvl1pPr>
              <a:defRPr lang="en-GB" sz="100" dirty="0">
                <a:solidFill>
                  <a:schemeClr val="bg1"/>
                </a:solidFill>
              </a:defRPr>
            </a:lvl1pPr>
          </a:lstStyle>
          <a:p>
            <a:pPr lvl="0">
              <a:buNone/>
            </a:pPr>
            <a:r>
              <a:rPr lang="en-GB" dirty="0"/>
              <a:t>.</a:t>
            </a:r>
          </a:p>
        </p:txBody>
      </p:sp>
      <p:sp>
        <p:nvSpPr>
          <p:cNvPr id="2" name="FLD_PresentationTitle"/>
          <p:cNvSpPr>
            <a:spLocks noGrp="1"/>
          </p:cNvSpPr>
          <p:nvPr>
            <p:ph type="title" hasCustomPrompt="1"/>
          </p:nvPr>
        </p:nvSpPr>
        <p:spPr>
          <a:xfrm>
            <a:off x="1963463" y="361950"/>
            <a:ext cx="9507812" cy="2219603"/>
          </a:xfrm>
        </p:spPr>
        <p:txBody>
          <a:bodyPr anchor="b" anchorCtr="0"/>
          <a:lstStyle>
            <a:lvl1pPr>
              <a:lnSpc>
                <a:spcPct val="90000"/>
              </a:lnSpc>
              <a:defRPr sz="6000" baseline="0">
                <a:latin typeface="+mj-lt"/>
              </a:defRPr>
            </a:lvl1pPr>
          </a:lstStyle>
          <a:p>
            <a:r>
              <a:rPr lang="en-GB" dirty="0"/>
              <a:t>Presentation title</a:t>
            </a:r>
          </a:p>
        </p:txBody>
      </p:sp>
      <p:sp>
        <p:nvSpPr>
          <p:cNvPr id="5" name="FLD_PresentationSubtitle"/>
          <p:cNvSpPr>
            <a:spLocks noGrp="1"/>
          </p:cNvSpPr>
          <p:nvPr>
            <p:ph type="body" sz="quarter" idx="10" hasCustomPrompt="1"/>
          </p:nvPr>
        </p:nvSpPr>
        <p:spPr>
          <a:xfrm>
            <a:off x="1963462" y="2529743"/>
            <a:ext cx="9507600" cy="886229"/>
          </a:xfrm>
        </p:spPr>
        <p:txBody>
          <a:bodyPr/>
          <a:lstStyle>
            <a:lvl1pPr>
              <a:lnSpc>
                <a:spcPct val="95000"/>
              </a:lnSpc>
              <a:spcBef>
                <a:spcPts val="0"/>
              </a:spcBef>
              <a:buNone/>
              <a:defRPr sz="3500">
                <a:solidFill>
                  <a:schemeClr val="bg2"/>
                </a:solidFill>
                <a:latin typeface="+mj-lt"/>
              </a:defRPr>
            </a:lvl1pPr>
          </a:lstStyle>
          <a:p>
            <a:pPr lvl="0"/>
            <a:r>
              <a:rPr lang="en-GB" dirty="0"/>
              <a:t>Presentation subtitle</a:t>
            </a:r>
          </a:p>
        </p:txBody>
      </p:sp>
      <p:sp>
        <p:nvSpPr>
          <p:cNvPr id="16" name="FLD_PresentationName"/>
          <p:cNvSpPr>
            <a:spLocks noGrp="1"/>
          </p:cNvSpPr>
          <p:nvPr>
            <p:ph type="body" sz="quarter" idx="11" hasCustomPrompt="1"/>
          </p:nvPr>
        </p:nvSpPr>
        <p:spPr>
          <a:xfrm>
            <a:off x="1963462" y="3451993"/>
            <a:ext cx="9507600" cy="406105"/>
          </a:xfrm>
        </p:spPr>
        <p:txBody>
          <a:bodyPr/>
          <a:lstStyle>
            <a:lvl1pPr>
              <a:lnSpc>
                <a:spcPct val="100000"/>
              </a:lnSpc>
              <a:buNone/>
              <a:defRPr sz="2500" i="0">
                <a:solidFill>
                  <a:schemeClr val="bg2"/>
                </a:solidFill>
                <a:latin typeface="+mj-lt"/>
              </a:defRPr>
            </a:lvl1pPr>
          </a:lstStyle>
          <a:p>
            <a:pPr lvl="0"/>
            <a:r>
              <a:rPr lang="en-GB" dirty="0"/>
              <a:t>Click to insert Name and Surname</a:t>
            </a:r>
          </a:p>
        </p:txBody>
      </p:sp>
      <p:sp>
        <p:nvSpPr>
          <p:cNvPr id="24" name="Date_DateCustomA"/>
          <p:cNvSpPr>
            <a:spLocks noGrp="1"/>
          </p:cNvSpPr>
          <p:nvPr>
            <p:ph type="dt" sz="half" idx="16"/>
          </p:nvPr>
        </p:nvSpPr>
        <p:spPr>
          <a:xfrm>
            <a:off x="1963462" y="3894118"/>
            <a:ext cx="9507600" cy="423263"/>
          </a:xfrm>
          <a:prstGeom prst="rect">
            <a:avLst/>
          </a:prstGeom>
        </p:spPr>
        <p:txBody>
          <a:bodyPr anchor="t" anchorCtr="0"/>
          <a:lstStyle>
            <a:lvl1pPr algn="l">
              <a:defRPr lang="en-GB" sz="2000" kern="1200">
                <a:solidFill>
                  <a:schemeClr val="bg2"/>
                </a:solidFill>
                <a:latin typeface="+mj-lt"/>
                <a:ea typeface="+mn-ea"/>
                <a:cs typeface="+mn-cs"/>
              </a:defRPr>
            </a:lvl1pPr>
          </a:lstStyle>
          <a:p>
            <a:endParaRPr lang="en-GB" dirty="0"/>
          </a:p>
        </p:txBody>
      </p:sp>
      <p:sp>
        <p:nvSpPr>
          <p:cNvPr id="17" name="Text Placeholder logo"/>
          <p:cNvSpPr>
            <a:spLocks noGrp="1"/>
          </p:cNvSpPr>
          <p:nvPr>
            <p:ph type="body" sz="quarter" idx="20" hasCustomPrompt="1"/>
          </p:nvPr>
        </p:nvSpPr>
        <p:spPr>
          <a:xfrm>
            <a:off x="9989874" y="5620796"/>
            <a:ext cx="1476000" cy="331200"/>
          </a:xfrm>
          <a:blipFill>
            <a:blip r:embed="rId2" cstate="print">
              <a:extLst>
                <a:ext uri="{28A0092B-C50C-407E-A947-70E740481C1C}">
                  <a14:useLocalDpi xmlns:a14="http://schemas.microsoft.com/office/drawing/2010/main"/>
                </a:ext>
              </a:extLst>
            </a:blip>
            <a:stretch>
              <a:fillRect/>
            </a:stretch>
          </a:blipFill>
        </p:spPr>
        <p:txBody>
          <a:bodyPr/>
          <a:lstStyle>
            <a:lvl1pPr>
              <a:defRPr sz="100">
                <a:solidFill>
                  <a:schemeClr val="bg1"/>
                </a:solidFill>
                <a:latin typeface="+mj-lt"/>
              </a:defRPr>
            </a:lvl1pPr>
          </a:lstStyle>
          <a:p>
            <a:pPr lvl="0"/>
            <a:r>
              <a:rPr lang="en-GB" dirty="0"/>
              <a:t>.</a:t>
            </a:r>
          </a:p>
        </p:txBody>
      </p:sp>
      <p:sp>
        <p:nvSpPr>
          <p:cNvPr id="13" name="Footer Placeholder 24" hidden="1">
            <a:extLst>
              <a:ext uri="{FF2B5EF4-FFF2-40B4-BE49-F238E27FC236}">
                <a16:creationId xmlns:a16="http://schemas.microsoft.com/office/drawing/2014/main" id="{9999E443-DC42-4EED-8BC2-9B3695AC1E24}"/>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4" name="Slide Number Placeholder 25" hidden="1">
            <a:extLst>
              <a:ext uri="{FF2B5EF4-FFF2-40B4-BE49-F238E27FC236}">
                <a16:creationId xmlns:a16="http://schemas.microsoft.com/office/drawing/2014/main" id="{5D2C5EF1-50EC-4B9B-9945-672DE6E50BAD}"/>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
        <p:nvSpPr>
          <p:cNvPr id="15" name="Text Placeholder BA descriptor">
            <a:extLst>
              <a:ext uri="{FF2B5EF4-FFF2-40B4-BE49-F238E27FC236}">
                <a16:creationId xmlns:a16="http://schemas.microsoft.com/office/drawing/2014/main" id="{CF55EE96-166F-4FC4-AEDE-2987416EE471}"/>
              </a:ext>
            </a:extLst>
          </p:cNvPr>
          <p:cNvSpPr>
            <a:spLocks noGrp="1"/>
          </p:cNvSpPr>
          <p:nvPr>
            <p:ph type="body" sz="quarter" idx="26" hasCustomPrompt="1"/>
          </p:nvPr>
        </p:nvSpPr>
        <p:spPr>
          <a:xfrm>
            <a:off x="702548" y="5763984"/>
            <a:ext cx="3607200" cy="118800"/>
          </a:xfrm>
          <a:blipFill>
            <a:blip r:embed="rId3"/>
            <a:stretch>
              <a:fillRect/>
            </a:stretch>
          </a:blipFill>
          <a:ln>
            <a:noFill/>
          </a:ln>
        </p:spPr>
        <p:txBody>
          <a:bodyPr/>
          <a:lstStyle>
            <a:lvl1pPr>
              <a:defRPr sz="100">
                <a:noFill/>
                <a:latin typeface="+mj-lt"/>
              </a:defRPr>
            </a:lvl1pPr>
          </a:lstStyle>
          <a:p>
            <a:pPr lvl="0"/>
            <a:r>
              <a:rPr lang="en-GB" dirty="0"/>
              <a:t>.</a:t>
            </a:r>
          </a:p>
        </p:txBody>
      </p:sp>
    </p:spTree>
    <p:extLst>
      <p:ext uri="{BB962C8B-B14F-4D97-AF65-F5344CB8AC3E}">
        <p14:creationId xmlns:p14="http://schemas.microsoft.com/office/powerpoint/2010/main" val="946269499"/>
      </p:ext>
    </p:extLst>
  </p:cSld>
  <p:clrMapOvr>
    <a:masterClrMapping/>
  </p:clrMapOvr>
  <p:extLst>
    <p:ext uri="{DCECCB84-F9BA-43D5-87BE-67443E8EF086}">
      <p15:sldGuideLst xmlns:p15="http://schemas.microsoft.com/office/powerpoint/2012/main">
        <p15:guide id="1" pos="123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 (no foo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GB" dirty="0"/>
          </a:p>
        </p:txBody>
      </p:sp>
      <p:sp>
        <p:nvSpPr>
          <p:cNvPr id="7" name="Content Placeholder 2"/>
          <p:cNvSpPr>
            <a:spLocks noGrp="1"/>
          </p:cNvSpPr>
          <p:nvPr>
            <p:ph sz="quarter" idx="13"/>
          </p:nvPr>
        </p:nvSpPr>
        <p:spPr>
          <a:xfrm>
            <a:off x="725488" y="1636713"/>
            <a:ext cx="10742400" cy="468128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Date Placeholder 2" hidden="1"/>
          <p:cNvSpPr>
            <a:spLocks noGrp="1"/>
          </p:cNvSpPr>
          <p:nvPr>
            <p:ph type="dt" sz="half" idx="10"/>
          </p:nvPr>
        </p:nvSpPr>
        <p:spPr>
          <a:xfrm>
            <a:off x="0" y="6876000"/>
            <a:ext cx="0" cy="0"/>
          </a:xfrm>
          <a:prstGeom prst="rect">
            <a:avLst/>
          </a:prstGeom>
        </p:spPr>
        <p:txBody>
          <a:bodyPr/>
          <a:lstStyle>
            <a:lvl1pPr>
              <a:defRPr sz="100">
                <a:noFill/>
              </a:defRPr>
            </a:lvl1pPr>
          </a:lstStyle>
          <a:p>
            <a:endParaRPr lang="en-GB" dirty="0"/>
          </a:p>
        </p:txBody>
      </p:sp>
      <p:sp>
        <p:nvSpPr>
          <p:cNvPr id="10" name="Footer Placeholder 24" hidden="1">
            <a:extLst>
              <a:ext uri="{FF2B5EF4-FFF2-40B4-BE49-F238E27FC236}">
                <a16:creationId xmlns:a16="http://schemas.microsoft.com/office/drawing/2014/main" id="{7D2C0010-8491-42F2-9497-7D756F92B4B0}"/>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1" name="Slide Number Placeholder 25" hidden="1">
            <a:extLst>
              <a:ext uri="{FF2B5EF4-FFF2-40B4-BE49-F238E27FC236}">
                <a16:creationId xmlns:a16="http://schemas.microsoft.com/office/drawing/2014/main" id="{11659CB9-E757-43AE-A020-64DE550DE8E7}"/>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779313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x">
    <p:spTree>
      <p:nvGrpSpPr>
        <p:cNvPr id="1" name=""/>
        <p:cNvGrpSpPr/>
        <p:nvPr/>
      </p:nvGrpSpPr>
      <p:grpSpPr>
        <a:xfrm>
          <a:off x="0" y="0"/>
          <a:ext cx="0" cy="0"/>
          <a:chOff x="0" y="0"/>
          <a:chExt cx="0" cy="0"/>
        </a:xfrm>
      </p:grpSpPr>
      <p:sp>
        <p:nvSpPr>
          <p:cNvPr id="12" name="Title 1"/>
          <p:cNvSpPr>
            <a:spLocks noGrp="1"/>
          </p:cNvSpPr>
          <p:nvPr>
            <p:ph type="title"/>
          </p:nvPr>
        </p:nvSpPr>
        <p:spPr/>
        <p:txBody>
          <a:bodyPr/>
          <a:lstStyle>
            <a:lvl1pPr>
              <a:defRPr>
                <a:latin typeface="+mn-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5190511"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p:cNvSpPr>
            <a:spLocks noGrp="1"/>
          </p:cNvSpPr>
          <p:nvPr>
            <p:ph sz="quarter" idx="14"/>
          </p:nvPr>
        </p:nvSpPr>
        <p:spPr>
          <a:xfrm>
            <a:off x="6276001" y="1636713"/>
            <a:ext cx="5190512"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_DateCustomA"/>
          <p:cNvSpPr>
            <a:spLocks noGrp="1"/>
          </p:cNvSpPr>
          <p:nvPr>
            <p:ph type="dt" sz="half" idx="15"/>
          </p:nvPr>
        </p:nvSpPr>
        <p:spPr/>
        <p:txBody>
          <a:bodyPr/>
          <a:lstStyle/>
          <a:p>
            <a:endParaRPr lang="en-GB" dirty="0"/>
          </a:p>
        </p:txBody>
      </p:sp>
      <p:sp>
        <p:nvSpPr>
          <p:cNvPr id="6" name="FLD_PresentationTitle"/>
          <p:cNvSpPr>
            <a:spLocks noGrp="1"/>
          </p:cNvSpPr>
          <p:nvPr>
            <p:ph type="ftr" sz="quarter" idx="16"/>
          </p:nvPr>
        </p:nvSpPr>
        <p:spPr/>
        <p:txBody>
          <a:bodyPr/>
          <a:lstStyle/>
          <a:p>
            <a:endParaRPr lang="en-GB" dirty="0"/>
          </a:p>
        </p:txBody>
      </p:sp>
      <p:sp>
        <p:nvSpPr>
          <p:cNvPr id="7" name="Slide Number Placeholder 6"/>
          <p:cNvSpPr>
            <a:spLocks noGrp="1"/>
          </p:cNvSpPr>
          <p:nvPr>
            <p:ph type="sldNum" sz="quarter" idx="17"/>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73594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2x (no footer)">
    <p:spTree>
      <p:nvGrpSpPr>
        <p:cNvPr id="1" name=""/>
        <p:cNvGrpSpPr/>
        <p:nvPr/>
      </p:nvGrpSpPr>
      <p:grpSpPr>
        <a:xfrm>
          <a:off x="0" y="0"/>
          <a:ext cx="0" cy="0"/>
          <a:chOff x="0" y="0"/>
          <a:chExt cx="0" cy="0"/>
        </a:xfrm>
      </p:grpSpPr>
      <p:sp>
        <p:nvSpPr>
          <p:cNvPr id="12" name="Title 1"/>
          <p:cNvSpPr>
            <a:spLocks noGrp="1"/>
          </p:cNvSpPr>
          <p:nvPr>
            <p:ph type="title"/>
          </p:nvPr>
        </p:nvSpPr>
        <p:spPr/>
        <p:txBody>
          <a:bodyPr/>
          <a:lstStyle>
            <a:lvl1pPr>
              <a:defRPr>
                <a:latin typeface="+mn-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5190511" cy="468128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p:cNvSpPr>
            <a:spLocks noGrp="1"/>
          </p:cNvSpPr>
          <p:nvPr>
            <p:ph sz="quarter" idx="14"/>
          </p:nvPr>
        </p:nvSpPr>
        <p:spPr>
          <a:xfrm>
            <a:off x="6276001" y="1636713"/>
            <a:ext cx="5190512" cy="468128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Date Placeholder 2" hidden="1"/>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3" name="Footer Placeholder 24" hidden="1">
            <a:extLst>
              <a:ext uri="{FF2B5EF4-FFF2-40B4-BE49-F238E27FC236}">
                <a16:creationId xmlns:a16="http://schemas.microsoft.com/office/drawing/2014/main" id="{02BEF1F5-2744-46DD-A7AC-D307D32AAA7A}"/>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4" name="Slide Number Placeholder 25" hidden="1">
            <a:extLst>
              <a:ext uri="{FF2B5EF4-FFF2-40B4-BE49-F238E27FC236}">
                <a16:creationId xmlns:a16="http://schemas.microsoft.com/office/drawing/2014/main" id="{9DEE9ADD-F93B-4525-8F93-211D41A5DA9E}"/>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3108803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Content 2x">
    <p:spTree>
      <p:nvGrpSpPr>
        <p:cNvPr id="1" name=""/>
        <p:cNvGrpSpPr/>
        <p:nvPr/>
      </p:nvGrpSpPr>
      <p:grpSpPr>
        <a:xfrm>
          <a:off x="0" y="0"/>
          <a:ext cx="0" cy="0"/>
          <a:chOff x="0" y="0"/>
          <a:chExt cx="0" cy="0"/>
        </a:xfrm>
      </p:grpSpPr>
      <p:sp>
        <p:nvSpPr>
          <p:cNvPr id="12" name="Title 1"/>
          <p:cNvSpPr>
            <a:spLocks noGrp="1"/>
          </p:cNvSpPr>
          <p:nvPr>
            <p:ph type="title"/>
          </p:nvPr>
        </p:nvSpPr>
        <p:spPr/>
        <p:txBody>
          <a:bodyPr/>
          <a:lstStyle>
            <a:lvl1pPr>
              <a:defRPr>
                <a:latin typeface="+mn-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2322286"/>
            <a:ext cx="5190511" cy="363560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p:cNvSpPr>
            <a:spLocks noGrp="1"/>
          </p:cNvSpPr>
          <p:nvPr>
            <p:ph sz="quarter" idx="14"/>
          </p:nvPr>
        </p:nvSpPr>
        <p:spPr>
          <a:xfrm>
            <a:off x="6276001" y="2322286"/>
            <a:ext cx="5190512" cy="363560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7"/>
          <p:cNvSpPr>
            <a:spLocks noGrp="1"/>
          </p:cNvSpPr>
          <p:nvPr>
            <p:ph type="body" sz="quarter" idx="15"/>
          </p:nvPr>
        </p:nvSpPr>
        <p:spPr>
          <a:xfrm>
            <a:off x="725488" y="1636713"/>
            <a:ext cx="5191125" cy="685800"/>
          </a:xfrm>
        </p:spPr>
        <p:txBody>
          <a:bodyPr anchor="b"/>
          <a:lstStyle>
            <a:lvl1pPr marL="0" indent="0">
              <a:buNone/>
              <a:defRPr sz="2800">
                <a:solidFill>
                  <a:schemeClr val="tx2"/>
                </a:solidFill>
                <a:latin typeface="+mn-lt"/>
              </a:defRPr>
            </a:lvl1pPr>
          </a:lstStyle>
          <a:p>
            <a:pPr lvl="0"/>
            <a:r>
              <a:rPr lang="en-US"/>
              <a:t>Edit Master text styles</a:t>
            </a:r>
          </a:p>
        </p:txBody>
      </p:sp>
      <p:sp>
        <p:nvSpPr>
          <p:cNvPr id="15" name="Text Placeholder 7"/>
          <p:cNvSpPr>
            <a:spLocks noGrp="1"/>
          </p:cNvSpPr>
          <p:nvPr>
            <p:ph type="body" sz="quarter" idx="16"/>
          </p:nvPr>
        </p:nvSpPr>
        <p:spPr>
          <a:xfrm>
            <a:off x="6273800" y="1636713"/>
            <a:ext cx="5191125" cy="685800"/>
          </a:xfrm>
        </p:spPr>
        <p:txBody>
          <a:bodyPr anchor="b"/>
          <a:lstStyle>
            <a:lvl1pPr marL="0" indent="0">
              <a:buNone/>
              <a:defRPr sz="2800">
                <a:solidFill>
                  <a:schemeClr val="tx2"/>
                </a:solidFill>
                <a:latin typeface="+mn-lt"/>
              </a:defRPr>
            </a:lvl1pPr>
          </a:lstStyle>
          <a:p>
            <a:pPr lvl="0"/>
            <a:r>
              <a:rPr lang="en-US"/>
              <a:t>Edit Master text styles</a:t>
            </a:r>
          </a:p>
        </p:txBody>
      </p:sp>
      <p:sp>
        <p:nvSpPr>
          <p:cNvPr id="5" name="Date_DateCustomA"/>
          <p:cNvSpPr>
            <a:spLocks noGrp="1"/>
          </p:cNvSpPr>
          <p:nvPr>
            <p:ph type="dt" sz="half" idx="17"/>
          </p:nvPr>
        </p:nvSpPr>
        <p:spPr/>
        <p:txBody>
          <a:bodyPr/>
          <a:lstStyle/>
          <a:p>
            <a:endParaRPr lang="en-GB" dirty="0"/>
          </a:p>
        </p:txBody>
      </p:sp>
      <p:sp>
        <p:nvSpPr>
          <p:cNvPr id="6" name="FLD_PresentationTitle"/>
          <p:cNvSpPr>
            <a:spLocks noGrp="1"/>
          </p:cNvSpPr>
          <p:nvPr>
            <p:ph type="ftr" sz="quarter" idx="18"/>
          </p:nvPr>
        </p:nvSpPr>
        <p:spPr/>
        <p:txBody>
          <a:bodyPr/>
          <a:lstStyle/>
          <a:p>
            <a:endParaRPr lang="en-GB" dirty="0"/>
          </a:p>
        </p:txBody>
      </p:sp>
      <p:sp>
        <p:nvSpPr>
          <p:cNvPr id="7" name="Slide Number Placeholder 6"/>
          <p:cNvSpPr>
            <a:spLocks noGrp="1"/>
          </p:cNvSpPr>
          <p:nvPr>
            <p:ph type="sldNum" sz="quarter" idx="19"/>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646104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 Content 2x (no footer)">
    <p:spTree>
      <p:nvGrpSpPr>
        <p:cNvPr id="1" name=""/>
        <p:cNvGrpSpPr/>
        <p:nvPr/>
      </p:nvGrpSpPr>
      <p:grpSpPr>
        <a:xfrm>
          <a:off x="0" y="0"/>
          <a:ext cx="0" cy="0"/>
          <a:chOff x="0" y="0"/>
          <a:chExt cx="0" cy="0"/>
        </a:xfrm>
      </p:grpSpPr>
      <p:sp>
        <p:nvSpPr>
          <p:cNvPr id="12" name="Title 1"/>
          <p:cNvSpPr>
            <a:spLocks noGrp="1"/>
          </p:cNvSpPr>
          <p:nvPr>
            <p:ph type="title"/>
          </p:nvPr>
        </p:nvSpPr>
        <p:spPr/>
        <p:txBody>
          <a:bodyPr/>
          <a:lstStyle>
            <a:lvl1pPr>
              <a:defRPr>
                <a:latin typeface="+mj-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2322513"/>
            <a:ext cx="5190511" cy="3995487"/>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p:cNvSpPr>
            <a:spLocks noGrp="1"/>
          </p:cNvSpPr>
          <p:nvPr>
            <p:ph sz="quarter" idx="14"/>
          </p:nvPr>
        </p:nvSpPr>
        <p:spPr>
          <a:xfrm>
            <a:off x="6276001" y="2322513"/>
            <a:ext cx="5190512" cy="3995487"/>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7"/>
          <p:cNvSpPr>
            <a:spLocks noGrp="1"/>
          </p:cNvSpPr>
          <p:nvPr>
            <p:ph type="body" sz="quarter" idx="15"/>
          </p:nvPr>
        </p:nvSpPr>
        <p:spPr>
          <a:xfrm>
            <a:off x="725488" y="1636713"/>
            <a:ext cx="5191125" cy="685800"/>
          </a:xfrm>
        </p:spPr>
        <p:txBody>
          <a:bodyPr anchor="b"/>
          <a:lstStyle>
            <a:lvl1pPr marL="0" indent="0">
              <a:buNone/>
              <a:defRPr sz="2800">
                <a:solidFill>
                  <a:schemeClr val="tx2"/>
                </a:solidFill>
                <a:latin typeface="+mj-lt"/>
              </a:defRPr>
            </a:lvl1pPr>
          </a:lstStyle>
          <a:p>
            <a:pPr lvl="0"/>
            <a:r>
              <a:rPr lang="en-US"/>
              <a:t>Edit Master text styles</a:t>
            </a:r>
          </a:p>
        </p:txBody>
      </p:sp>
      <p:sp>
        <p:nvSpPr>
          <p:cNvPr id="14" name="Text Placeholder 7"/>
          <p:cNvSpPr>
            <a:spLocks noGrp="1"/>
          </p:cNvSpPr>
          <p:nvPr>
            <p:ph type="body" sz="quarter" idx="16"/>
          </p:nvPr>
        </p:nvSpPr>
        <p:spPr>
          <a:xfrm>
            <a:off x="6273800" y="1636713"/>
            <a:ext cx="5191125" cy="685800"/>
          </a:xfrm>
        </p:spPr>
        <p:txBody>
          <a:bodyPr anchor="b"/>
          <a:lstStyle>
            <a:lvl1pPr marL="0" indent="0">
              <a:buNone/>
              <a:defRPr sz="2800">
                <a:solidFill>
                  <a:schemeClr val="tx2"/>
                </a:solidFill>
                <a:latin typeface="+mj-lt"/>
              </a:defRPr>
            </a:lvl1pPr>
          </a:lstStyle>
          <a:p>
            <a:pPr lvl="0"/>
            <a:r>
              <a:rPr lang="en-US"/>
              <a:t>Edit Master text styles</a:t>
            </a:r>
          </a:p>
        </p:txBody>
      </p:sp>
      <p:sp>
        <p:nvSpPr>
          <p:cNvPr id="15" name="Date Placeholder 2" hidden="1">
            <a:extLst>
              <a:ext uri="{FF2B5EF4-FFF2-40B4-BE49-F238E27FC236}">
                <a16:creationId xmlns:a16="http://schemas.microsoft.com/office/drawing/2014/main" id="{2074FCD1-AE9E-4AD8-9715-3913448E2642}"/>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7" name="Footer Placeholder 24" hidden="1">
            <a:extLst>
              <a:ext uri="{FF2B5EF4-FFF2-40B4-BE49-F238E27FC236}">
                <a16:creationId xmlns:a16="http://schemas.microsoft.com/office/drawing/2014/main" id="{F3A1FE4A-2D04-4584-8743-D959F5477955}"/>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49ECD09B-50BF-4798-A124-3669F749C568}"/>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862012927"/>
      </p:ext>
    </p:extLst>
  </p:cSld>
  <p:clrMapOvr>
    <a:masterClrMapping/>
  </p:clrMapOvr>
  <p:extLst>
    <p:ext uri="{DCECCB84-F9BA-43D5-87BE-67443E8EF086}">
      <p15:sldGuideLst xmlns:p15="http://schemas.microsoft.com/office/powerpoint/2012/main">
        <p15:guide id="1" pos="3729" userDrawn="1">
          <p15:clr>
            <a:srgbClr val="FBAE40"/>
          </p15:clr>
        </p15:guide>
        <p15:guide id="2" pos="395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3x">
    <p:spTree>
      <p:nvGrpSpPr>
        <p:cNvPr id="1" name=""/>
        <p:cNvGrpSpPr/>
        <p:nvPr/>
      </p:nvGrpSpPr>
      <p:grpSpPr>
        <a:xfrm>
          <a:off x="0" y="0"/>
          <a:ext cx="0" cy="0"/>
          <a:chOff x="0" y="0"/>
          <a:chExt cx="0" cy="0"/>
        </a:xfrm>
      </p:grpSpPr>
      <p:sp>
        <p:nvSpPr>
          <p:cNvPr id="12" name="Title 1"/>
          <p:cNvSpPr>
            <a:spLocks noGrp="1"/>
          </p:cNvSpPr>
          <p:nvPr>
            <p:ph type="title"/>
          </p:nvPr>
        </p:nvSpPr>
        <p:spPr>
          <a:xfrm>
            <a:off x="725487" y="365125"/>
            <a:ext cx="10741025" cy="1044000"/>
          </a:xfrm>
        </p:spPr>
        <p:txBody>
          <a:bodyPr/>
          <a:lstStyle>
            <a:lvl1pPr>
              <a:defRPr>
                <a:latin typeface="+mj-lt"/>
              </a:defRPr>
            </a:lvl1pPr>
          </a:lstStyle>
          <a:p>
            <a:r>
              <a:rPr lang="en-US"/>
              <a:t>Click to edit Master title style</a:t>
            </a:r>
            <a:endParaRPr lang="en-GB" dirty="0"/>
          </a:p>
        </p:txBody>
      </p:sp>
      <p:sp>
        <p:nvSpPr>
          <p:cNvPr id="9" name="Content Placeholder 2"/>
          <p:cNvSpPr>
            <a:spLocks noGrp="1"/>
          </p:cNvSpPr>
          <p:nvPr>
            <p:ph sz="quarter" idx="13"/>
          </p:nvPr>
        </p:nvSpPr>
        <p:spPr>
          <a:xfrm>
            <a:off x="725487" y="1636713"/>
            <a:ext cx="33408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p:cNvSpPr>
            <a:spLocks noGrp="1"/>
          </p:cNvSpPr>
          <p:nvPr>
            <p:ph sz="quarter" idx="14"/>
          </p:nvPr>
        </p:nvSpPr>
        <p:spPr>
          <a:xfrm>
            <a:off x="8125712" y="1636713"/>
            <a:ext cx="33408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3"/>
          <p:cNvSpPr>
            <a:spLocks noGrp="1"/>
          </p:cNvSpPr>
          <p:nvPr>
            <p:ph sz="quarter" idx="15"/>
          </p:nvPr>
        </p:nvSpPr>
        <p:spPr>
          <a:xfrm>
            <a:off x="4425600" y="1636713"/>
            <a:ext cx="33408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_DateCustomA"/>
          <p:cNvSpPr>
            <a:spLocks noGrp="1"/>
          </p:cNvSpPr>
          <p:nvPr>
            <p:ph type="dt" sz="half" idx="16"/>
          </p:nvPr>
        </p:nvSpPr>
        <p:spPr/>
        <p:txBody>
          <a:bodyPr/>
          <a:lstStyle/>
          <a:p>
            <a:endParaRPr lang="en-GB" dirty="0"/>
          </a:p>
        </p:txBody>
      </p:sp>
      <p:sp>
        <p:nvSpPr>
          <p:cNvPr id="6" name="FLD_PresentationTitle"/>
          <p:cNvSpPr>
            <a:spLocks noGrp="1"/>
          </p:cNvSpPr>
          <p:nvPr>
            <p:ph type="ftr" sz="quarter" idx="17"/>
          </p:nvPr>
        </p:nvSpPr>
        <p:spPr/>
        <p:txBody>
          <a:bodyPr/>
          <a:lstStyle/>
          <a:p>
            <a:endParaRPr lang="en-GB" dirty="0"/>
          </a:p>
        </p:txBody>
      </p:sp>
      <p:sp>
        <p:nvSpPr>
          <p:cNvPr id="7" name="Slide Number Placeholder 6"/>
          <p:cNvSpPr>
            <a:spLocks noGrp="1"/>
          </p:cNvSpPr>
          <p:nvPr>
            <p:ph type="sldNum" sz="quarter" idx="18"/>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3535285696"/>
      </p:ext>
    </p:extLst>
  </p:cSld>
  <p:clrMapOvr>
    <a:masterClrMapping/>
  </p:clrMapOvr>
  <p:extLst>
    <p:ext uri="{DCECCB84-F9BA-43D5-87BE-67443E8EF086}">
      <p15:sldGuideLst xmlns:p15="http://schemas.microsoft.com/office/powerpoint/2012/main">
        <p15:guide id="1" pos="2562" userDrawn="1">
          <p15:clr>
            <a:srgbClr val="FBAE40"/>
          </p15:clr>
        </p15:guide>
        <p15:guide id="2" pos="2787" userDrawn="1">
          <p15:clr>
            <a:srgbClr val="FBAE40"/>
          </p15:clr>
        </p15:guide>
        <p15:guide id="3" pos="4896" userDrawn="1">
          <p15:clr>
            <a:srgbClr val="FBAE40"/>
          </p15:clr>
        </p15:guide>
        <p15:guide id="4" pos="511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1/3 text 2/3 imag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4545829" y="1638300"/>
            <a:ext cx="6920684" cy="4319588"/>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on icon and insert the picture from ImageLibrary</a:t>
            </a:r>
          </a:p>
        </p:txBody>
      </p:sp>
      <p:sp>
        <p:nvSpPr>
          <p:cNvPr id="12" name="Title 1"/>
          <p:cNvSpPr>
            <a:spLocks noGrp="1"/>
          </p:cNvSpPr>
          <p:nvPr>
            <p:ph type="title"/>
          </p:nvPr>
        </p:nvSpPr>
        <p:spPr/>
        <p:txBody>
          <a:bodyPr/>
          <a:lstStyle>
            <a:lvl1pPr>
              <a:defRPr>
                <a:latin typeface="+mj-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3460341" cy="4321178"/>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_DateCustomA"/>
          <p:cNvSpPr>
            <a:spLocks noGrp="1"/>
          </p:cNvSpPr>
          <p:nvPr>
            <p:ph type="dt" sz="half" idx="17"/>
          </p:nvPr>
        </p:nvSpPr>
        <p:spPr/>
        <p:txBody>
          <a:bodyPr/>
          <a:lstStyle/>
          <a:p>
            <a:endParaRPr lang="en-GB" dirty="0"/>
          </a:p>
        </p:txBody>
      </p:sp>
      <p:sp>
        <p:nvSpPr>
          <p:cNvPr id="6" name="FLD_PresentationTitle"/>
          <p:cNvSpPr>
            <a:spLocks noGrp="1"/>
          </p:cNvSpPr>
          <p:nvPr>
            <p:ph type="ftr" sz="quarter" idx="18"/>
          </p:nvPr>
        </p:nvSpPr>
        <p:spPr/>
        <p:txBody>
          <a:bodyPr/>
          <a:lstStyle/>
          <a:p>
            <a:endParaRPr lang="en-GB" dirty="0"/>
          </a:p>
        </p:txBody>
      </p:sp>
      <p:sp>
        <p:nvSpPr>
          <p:cNvPr id="8" name="Slide Number Placeholder 7"/>
          <p:cNvSpPr>
            <a:spLocks noGrp="1"/>
          </p:cNvSpPr>
          <p:nvPr>
            <p:ph type="sldNum" sz="quarter" idx="19"/>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2768516620"/>
      </p:ext>
    </p:extLst>
  </p:cSld>
  <p:clrMapOvr>
    <a:masterClrMapping/>
  </p:clrMapOvr>
  <p:extLst>
    <p:ext uri="{DCECCB84-F9BA-43D5-87BE-67443E8EF086}">
      <p15:sldGuideLst xmlns:p15="http://schemas.microsoft.com/office/powerpoint/2012/main">
        <p15:guide id="1" pos="2638" userDrawn="1">
          <p15:clr>
            <a:srgbClr val="FBAE40"/>
          </p15:clr>
        </p15:guide>
        <p15:guide id="2" pos="286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 1/3 text 2/3 image (no footer)">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4545829" y="1638300"/>
            <a:ext cx="6920684" cy="4679700"/>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on icon and insert the picture from ImageLibrary</a:t>
            </a:r>
          </a:p>
        </p:txBody>
      </p:sp>
      <p:sp>
        <p:nvSpPr>
          <p:cNvPr id="12" name="Title 1"/>
          <p:cNvSpPr>
            <a:spLocks noGrp="1"/>
          </p:cNvSpPr>
          <p:nvPr>
            <p:ph type="title"/>
          </p:nvPr>
        </p:nvSpPr>
        <p:spPr/>
        <p:txBody>
          <a:bodyPr/>
          <a:lstStyle>
            <a:lvl1pPr>
              <a:defRPr>
                <a:latin typeface="+mj-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3460341" cy="4681422"/>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Date Placeholder 2" hidden="1">
            <a:extLst>
              <a:ext uri="{FF2B5EF4-FFF2-40B4-BE49-F238E27FC236}">
                <a16:creationId xmlns:a16="http://schemas.microsoft.com/office/drawing/2014/main" id="{DB7EF4EF-5361-4609-B848-B225CF96BB00}"/>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4" name="Footer Placeholder 24" hidden="1">
            <a:extLst>
              <a:ext uri="{FF2B5EF4-FFF2-40B4-BE49-F238E27FC236}">
                <a16:creationId xmlns:a16="http://schemas.microsoft.com/office/drawing/2014/main" id="{79AACD3B-7B50-4B41-AF77-F4ED71635D8B}"/>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5" name="Slide Number Placeholder 25" hidden="1">
            <a:extLst>
              <a:ext uri="{FF2B5EF4-FFF2-40B4-BE49-F238E27FC236}">
                <a16:creationId xmlns:a16="http://schemas.microsoft.com/office/drawing/2014/main" id="{E272ED87-FDA5-42D4-AC47-F24D45FB7375}"/>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865990554"/>
      </p:ext>
    </p:extLst>
  </p:cSld>
  <p:clrMapOvr>
    <a:masterClrMapping/>
  </p:clrMapOvr>
  <p:extLst>
    <p:ext uri="{DCECCB84-F9BA-43D5-87BE-67443E8EF086}">
      <p15:sldGuideLst xmlns:p15="http://schemas.microsoft.com/office/powerpoint/2012/main">
        <p15:guide id="1" pos="2638" userDrawn="1">
          <p15:clr>
            <a:srgbClr val="FBAE40"/>
          </p15:clr>
        </p15:guide>
        <p15:guide id="2" pos="286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4x">
    <p:spTree>
      <p:nvGrpSpPr>
        <p:cNvPr id="1" name=""/>
        <p:cNvGrpSpPr/>
        <p:nvPr/>
      </p:nvGrpSpPr>
      <p:grpSpPr>
        <a:xfrm>
          <a:off x="0" y="0"/>
          <a:ext cx="0" cy="0"/>
          <a:chOff x="0" y="0"/>
          <a:chExt cx="0" cy="0"/>
        </a:xfrm>
      </p:grpSpPr>
      <p:sp>
        <p:nvSpPr>
          <p:cNvPr id="12" name="Title 1"/>
          <p:cNvSpPr>
            <a:spLocks noGrp="1"/>
          </p:cNvSpPr>
          <p:nvPr>
            <p:ph type="title"/>
          </p:nvPr>
        </p:nvSpPr>
        <p:spPr>
          <a:xfrm>
            <a:off x="725487" y="365125"/>
            <a:ext cx="10741025" cy="1047750"/>
          </a:xfrm>
        </p:spPr>
        <p:txBody>
          <a:bodyPr/>
          <a:lstStyle>
            <a:lvl1pPr>
              <a:defRPr>
                <a:latin typeface="+mn-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2415600"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p:cNvSpPr>
            <a:spLocks noGrp="1"/>
          </p:cNvSpPr>
          <p:nvPr>
            <p:ph sz="quarter" idx="14"/>
          </p:nvPr>
        </p:nvSpPr>
        <p:spPr>
          <a:xfrm>
            <a:off x="9050912" y="1636713"/>
            <a:ext cx="2415600"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3"/>
          <p:cNvSpPr>
            <a:spLocks noGrp="1"/>
          </p:cNvSpPr>
          <p:nvPr>
            <p:ph sz="quarter" idx="15"/>
          </p:nvPr>
        </p:nvSpPr>
        <p:spPr>
          <a:xfrm>
            <a:off x="3500629" y="1636713"/>
            <a:ext cx="2415600"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3"/>
          <p:cNvSpPr>
            <a:spLocks noGrp="1"/>
          </p:cNvSpPr>
          <p:nvPr>
            <p:ph sz="quarter" idx="16"/>
          </p:nvPr>
        </p:nvSpPr>
        <p:spPr>
          <a:xfrm>
            <a:off x="6275770" y="1636713"/>
            <a:ext cx="2415600"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_DateCustomA"/>
          <p:cNvSpPr>
            <a:spLocks noGrp="1"/>
          </p:cNvSpPr>
          <p:nvPr>
            <p:ph type="dt" sz="half" idx="17"/>
          </p:nvPr>
        </p:nvSpPr>
        <p:spPr/>
        <p:txBody>
          <a:bodyPr/>
          <a:lstStyle/>
          <a:p>
            <a:endParaRPr lang="en-GB" dirty="0"/>
          </a:p>
        </p:txBody>
      </p:sp>
      <p:sp>
        <p:nvSpPr>
          <p:cNvPr id="6" name="FLD_PresentationTitle"/>
          <p:cNvSpPr>
            <a:spLocks noGrp="1"/>
          </p:cNvSpPr>
          <p:nvPr>
            <p:ph type="ftr" sz="quarter" idx="18"/>
          </p:nvPr>
        </p:nvSpPr>
        <p:spPr/>
        <p:txBody>
          <a:bodyPr/>
          <a:lstStyle/>
          <a:p>
            <a:endParaRPr lang="en-GB" dirty="0"/>
          </a:p>
        </p:txBody>
      </p:sp>
      <p:sp>
        <p:nvSpPr>
          <p:cNvPr id="7" name="Slide Number Placeholder 6"/>
          <p:cNvSpPr>
            <a:spLocks noGrp="1"/>
          </p:cNvSpPr>
          <p:nvPr>
            <p:ph type="sldNum" sz="quarter" idx="19"/>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3056579967"/>
      </p:ext>
    </p:extLst>
  </p:cSld>
  <p:clrMapOvr>
    <a:masterClrMapping/>
  </p:clrMapOvr>
  <p:extLst>
    <p:ext uri="{DCECCB84-F9BA-43D5-87BE-67443E8EF086}">
      <p15:sldGuideLst xmlns:p15="http://schemas.microsoft.com/office/powerpoint/2012/main">
        <p15:guide id="1" pos="1980" userDrawn="1">
          <p15:clr>
            <a:srgbClr val="FBAE40"/>
          </p15:clr>
        </p15:guide>
        <p15:guide id="2" pos="2205" userDrawn="1">
          <p15:clr>
            <a:srgbClr val="FBAE40"/>
          </p15:clr>
        </p15:guide>
        <p15:guide id="3" pos="3728" userDrawn="1">
          <p15:clr>
            <a:srgbClr val="FBAE40"/>
          </p15:clr>
        </p15:guide>
        <p15:guide id="4" pos="3953" userDrawn="1">
          <p15:clr>
            <a:srgbClr val="FBAE40"/>
          </p15:clr>
        </p15:guide>
        <p15:guide id="5" pos="5476" userDrawn="1">
          <p15:clr>
            <a:srgbClr val="FBAE40"/>
          </p15:clr>
        </p15:guide>
        <p15:guide id="6" pos="569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2/4 text 2/4 image">
    <p:spTree>
      <p:nvGrpSpPr>
        <p:cNvPr id="1" name=""/>
        <p:cNvGrpSpPr/>
        <p:nvPr/>
      </p:nvGrpSpPr>
      <p:grpSpPr>
        <a:xfrm>
          <a:off x="0" y="0"/>
          <a:ext cx="0" cy="0"/>
          <a:chOff x="0" y="0"/>
          <a:chExt cx="0" cy="0"/>
        </a:xfrm>
      </p:grpSpPr>
      <p:sp>
        <p:nvSpPr>
          <p:cNvPr id="12" name="Title 1"/>
          <p:cNvSpPr>
            <a:spLocks noGrp="1"/>
          </p:cNvSpPr>
          <p:nvPr>
            <p:ph type="title"/>
          </p:nvPr>
        </p:nvSpPr>
        <p:spPr>
          <a:xfrm>
            <a:off x="725487" y="365125"/>
            <a:ext cx="10741025" cy="1047750"/>
          </a:xfrm>
        </p:spPr>
        <p:txBody>
          <a:bodyPr/>
          <a:lstStyle>
            <a:lvl1pPr>
              <a:defRPr>
                <a:latin typeface="+mj-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24156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3"/>
          <p:cNvSpPr>
            <a:spLocks noGrp="1"/>
          </p:cNvSpPr>
          <p:nvPr>
            <p:ph sz="quarter" idx="15"/>
          </p:nvPr>
        </p:nvSpPr>
        <p:spPr>
          <a:xfrm>
            <a:off x="3500170" y="1636713"/>
            <a:ext cx="24156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icture Placeholder 3"/>
          <p:cNvSpPr>
            <a:spLocks noGrp="1"/>
          </p:cNvSpPr>
          <p:nvPr>
            <p:ph type="pic" sz="quarter" idx="17" hasCustomPrompt="1"/>
          </p:nvPr>
        </p:nvSpPr>
        <p:spPr>
          <a:xfrm>
            <a:off x="6275312" y="1638300"/>
            <a:ext cx="5191200" cy="4319588"/>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on icon and insert the picture from ImageLibrary</a:t>
            </a:r>
          </a:p>
        </p:txBody>
      </p:sp>
      <p:sp>
        <p:nvSpPr>
          <p:cNvPr id="5" name="Date_DateCustomA"/>
          <p:cNvSpPr>
            <a:spLocks noGrp="1"/>
          </p:cNvSpPr>
          <p:nvPr>
            <p:ph type="dt" sz="half" idx="18"/>
          </p:nvPr>
        </p:nvSpPr>
        <p:spPr/>
        <p:txBody>
          <a:bodyPr/>
          <a:lstStyle/>
          <a:p>
            <a:endParaRPr lang="en-GB" dirty="0"/>
          </a:p>
        </p:txBody>
      </p:sp>
      <p:sp>
        <p:nvSpPr>
          <p:cNvPr id="6" name="FLD_PresentationTitle"/>
          <p:cNvSpPr>
            <a:spLocks noGrp="1"/>
          </p:cNvSpPr>
          <p:nvPr>
            <p:ph type="ftr" sz="quarter" idx="19"/>
          </p:nvPr>
        </p:nvSpPr>
        <p:spPr/>
        <p:txBody>
          <a:bodyPr/>
          <a:lstStyle/>
          <a:p>
            <a:endParaRPr lang="en-GB" dirty="0"/>
          </a:p>
        </p:txBody>
      </p:sp>
      <p:sp>
        <p:nvSpPr>
          <p:cNvPr id="7" name="Slide Number Placeholder 6"/>
          <p:cNvSpPr>
            <a:spLocks noGrp="1"/>
          </p:cNvSpPr>
          <p:nvPr>
            <p:ph type="sldNum" sz="quarter" idx="20"/>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1744270330"/>
      </p:ext>
    </p:extLst>
  </p:cSld>
  <p:clrMapOvr>
    <a:masterClrMapping/>
  </p:clrMapOvr>
  <p:extLst>
    <p:ext uri="{DCECCB84-F9BA-43D5-87BE-67443E8EF086}">
      <p15:sldGuideLst xmlns:p15="http://schemas.microsoft.com/office/powerpoint/2012/main">
        <p15:guide id="1" pos="1980" userDrawn="1">
          <p15:clr>
            <a:srgbClr val="FBAE40"/>
          </p15:clr>
        </p15:guide>
        <p15:guide id="2" pos="2205" userDrawn="1">
          <p15:clr>
            <a:srgbClr val="FBAE40"/>
          </p15:clr>
        </p15:guide>
        <p15:guide id="3" pos="3728" userDrawn="1">
          <p15:clr>
            <a:srgbClr val="FBAE40"/>
          </p15:clr>
        </p15:guide>
        <p15:guide id="4" pos="395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ent 2/4 text 2/4 image (no footer)">
    <p:spTree>
      <p:nvGrpSpPr>
        <p:cNvPr id="1" name=""/>
        <p:cNvGrpSpPr/>
        <p:nvPr/>
      </p:nvGrpSpPr>
      <p:grpSpPr>
        <a:xfrm>
          <a:off x="0" y="0"/>
          <a:ext cx="0" cy="0"/>
          <a:chOff x="0" y="0"/>
          <a:chExt cx="0" cy="0"/>
        </a:xfrm>
      </p:grpSpPr>
      <p:sp>
        <p:nvSpPr>
          <p:cNvPr id="19" name="Picture Placeholder 3"/>
          <p:cNvSpPr>
            <a:spLocks noGrp="1"/>
          </p:cNvSpPr>
          <p:nvPr>
            <p:ph type="pic" sz="quarter" idx="17" hasCustomPrompt="1"/>
          </p:nvPr>
        </p:nvSpPr>
        <p:spPr>
          <a:xfrm>
            <a:off x="6275312" y="1638300"/>
            <a:ext cx="5191200" cy="4679700"/>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on icon and insert the picture from ImageLibrary</a:t>
            </a:r>
          </a:p>
        </p:txBody>
      </p:sp>
      <p:sp>
        <p:nvSpPr>
          <p:cNvPr id="12" name="Title 1"/>
          <p:cNvSpPr>
            <a:spLocks noGrp="1"/>
          </p:cNvSpPr>
          <p:nvPr>
            <p:ph type="title"/>
          </p:nvPr>
        </p:nvSpPr>
        <p:spPr>
          <a:xfrm>
            <a:off x="725487" y="365125"/>
            <a:ext cx="10741025" cy="1047750"/>
          </a:xfrm>
        </p:spPr>
        <p:txBody>
          <a:bodyPr/>
          <a:lstStyle>
            <a:lvl1pPr>
              <a:defRPr>
                <a:latin typeface="+mj-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2415600" cy="4681422"/>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3"/>
          <p:cNvSpPr>
            <a:spLocks noGrp="1"/>
          </p:cNvSpPr>
          <p:nvPr>
            <p:ph sz="quarter" idx="15"/>
          </p:nvPr>
        </p:nvSpPr>
        <p:spPr>
          <a:xfrm>
            <a:off x="3500170" y="1636713"/>
            <a:ext cx="2415600" cy="4681422"/>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Date Placeholder 2" hidden="1">
            <a:extLst>
              <a:ext uri="{FF2B5EF4-FFF2-40B4-BE49-F238E27FC236}">
                <a16:creationId xmlns:a16="http://schemas.microsoft.com/office/drawing/2014/main" id="{CB5B2604-9352-4EA5-A82C-CA0A99FAA742}"/>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3" name="Footer Placeholder 24" hidden="1">
            <a:extLst>
              <a:ext uri="{FF2B5EF4-FFF2-40B4-BE49-F238E27FC236}">
                <a16:creationId xmlns:a16="http://schemas.microsoft.com/office/drawing/2014/main" id="{080C736D-B0D5-46EF-BBD1-9B93EBB448BE}"/>
              </a:ext>
            </a:extLst>
          </p:cNvPr>
          <p:cNvSpPr>
            <a:spLocks noGrp="1"/>
          </p:cNvSpPr>
          <p:nvPr>
            <p:ph type="ftr" sz="quarter" idx="18"/>
          </p:nvPr>
        </p:nvSpPr>
        <p:spPr>
          <a:xfrm>
            <a:off x="0" y="6876000"/>
            <a:ext cx="0" cy="0"/>
          </a:xfrm>
          <a:prstGeom prst="rect">
            <a:avLst/>
          </a:prstGeom>
        </p:spPr>
        <p:txBody>
          <a:bodyPr/>
          <a:lstStyle>
            <a:lvl1pPr>
              <a:defRPr sz="100">
                <a:noFill/>
              </a:defRPr>
            </a:lvl1pPr>
          </a:lstStyle>
          <a:p>
            <a:endParaRPr lang="en-GB" dirty="0"/>
          </a:p>
        </p:txBody>
      </p:sp>
      <p:sp>
        <p:nvSpPr>
          <p:cNvPr id="14" name="Slide Number Placeholder 25" hidden="1">
            <a:extLst>
              <a:ext uri="{FF2B5EF4-FFF2-40B4-BE49-F238E27FC236}">
                <a16:creationId xmlns:a16="http://schemas.microsoft.com/office/drawing/2014/main" id="{A6F15EBA-C120-40DF-8D6D-88E3C3C25F9C}"/>
              </a:ext>
            </a:extLst>
          </p:cNvPr>
          <p:cNvSpPr>
            <a:spLocks noGrp="1"/>
          </p:cNvSpPr>
          <p:nvPr>
            <p:ph type="sldNum" sz="quarter" idx="19"/>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1789498592"/>
      </p:ext>
    </p:extLst>
  </p:cSld>
  <p:clrMapOvr>
    <a:masterClrMapping/>
  </p:clrMapOvr>
  <p:extLst>
    <p:ext uri="{DCECCB84-F9BA-43D5-87BE-67443E8EF086}">
      <p15:sldGuideLst xmlns:p15="http://schemas.microsoft.com/office/powerpoint/2012/main">
        <p15:guide id="1" pos="3953" userDrawn="1">
          <p15:clr>
            <a:srgbClr val="FBAE40"/>
          </p15:clr>
        </p15:guide>
        <p15:guide id="2" pos="3728" userDrawn="1">
          <p15:clr>
            <a:srgbClr val="FBAE40"/>
          </p15:clr>
        </p15:guide>
        <p15:guide id="3" pos="2205" userDrawn="1">
          <p15:clr>
            <a:srgbClr val="FBAE40"/>
          </p15:clr>
        </p15:guide>
        <p15:guide id="4" pos="198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50/50 Image text (no footer)">
    <p:spTree>
      <p:nvGrpSpPr>
        <p:cNvPr id="1" name=""/>
        <p:cNvGrpSpPr/>
        <p:nvPr/>
      </p:nvGrpSpPr>
      <p:grpSpPr>
        <a:xfrm>
          <a:off x="0" y="0"/>
          <a:ext cx="0" cy="0"/>
          <a:chOff x="0" y="0"/>
          <a:chExt cx="0" cy="0"/>
        </a:xfrm>
      </p:grpSpPr>
      <p:sp>
        <p:nvSpPr>
          <p:cNvPr id="12" name="Title 1"/>
          <p:cNvSpPr>
            <a:spLocks noGrp="1"/>
          </p:cNvSpPr>
          <p:nvPr>
            <p:ph type="title"/>
          </p:nvPr>
        </p:nvSpPr>
        <p:spPr>
          <a:xfrm>
            <a:off x="6276001" y="365125"/>
            <a:ext cx="5190511" cy="1047750"/>
          </a:xfrm>
        </p:spPr>
        <p:txBody>
          <a:bodyPr/>
          <a:lstStyle>
            <a:lvl1pPr>
              <a:defRPr>
                <a:latin typeface="+mj-lt"/>
              </a:defRPr>
            </a:lvl1pPr>
          </a:lstStyle>
          <a:p>
            <a:r>
              <a:rPr lang="en-US"/>
              <a:t>Click to edit Master title style</a:t>
            </a:r>
            <a:endParaRPr lang="en-GB" dirty="0"/>
          </a:p>
        </p:txBody>
      </p:sp>
      <p:sp>
        <p:nvSpPr>
          <p:cNvPr id="10" name="Content Placeholder 3"/>
          <p:cNvSpPr>
            <a:spLocks noGrp="1"/>
          </p:cNvSpPr>
          <p:nvPr>
            <p:ph sz="quarter" idx="14"/>
          </p:nvPr>
        </p:nvSpPr>
        <p:spPr>
          <a:xfrm>
            <a:off x="6276001" y="1636713"/>
            <a:ext cx="5190512" cy="4681287"/>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3"/>
          <p:cNvSpPr>
            <a:spLocks noGrp="1"/>
          </p:cNvSpPr>
          <p:nvPr>
            <p:ph type="pic" sz="quarter" idx="17" hasCustomPrompt="1"/>
          </p:nvPr>
        </p:nvSpPr>
        <p:spPr>
          <a:xfrm>
            <a:off x="0" y="1"/>
            <a:ext cx="5916000" cy="6858000"/>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on icon and insert the picture from ImageLibrary</a:t>
            </a:r>
          </a:p>
        </p:txBody>
      </p:sp>
      <p:sp>
        <p:nvSpPr>
          <p:cNvPr id="13" name="Date Placeholder 2" hidden="1">
            <a:extLst>
              <a:ext uri="{FF2B5EF4-FFF2-40B4-BE49-F238E27FC236}">
                <a16:creationId xmlns:a16="http://schemas.microsoft.com/office/drawing/2014/main" id="{778C4765-9B1A-4417-BC1A-912382B3F0D4}"/>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4" name="Footer Placeholder 24" hidden="1">
            <a:extLst>
              <a:ext uri="{FF2B5EF4-FFF2-40B4-BE49-F238E27FC236}">
                <a16:creationId xmlns:a16="http://schemas.microsoft.com/office/drawing/2014/main" id="{929A10B5-F904-433F-9A59-A96CF82E9F7F}"/>
              </a:ext>
            </a:extLst>
          </p:cNvPr>
          <p:cNvSpPr>
            <a:spLocks noGrp="1"/>
          </p:cNvSpPr>
          <p:nvPr>
            <p:ph type="ftr" sz="quarter" idx="18"/>
          </p:nvPr>
        </p:nvSpPr>
        <p:spPr>
          <a:xfrm>
            <a:off x="0" y="6876000"/>
            <a:ext cx="0" cy="0"/>
          </a:xfrm>
          <a:prstGeom prst="rect">
            <a:avLst/>
          </a:prstGeom>
        </p:spPr>
        <p:txBody>
          <a:bodyPr/>
          <a:lstStyle>
            <a:lvl1pPr>
              <a:defRPr sz="100">
                <a:noFill/>
              </a:defRPr>
            </a:lvl1pPr>
          </a:lstStyle>
          <a:p>
            <a:endParaRPr lang="en-GB" dirty="0"/>
          </a:p>
        </p:txBody>
      </p:sp>
      <p:sp>
        <p:nvSpPr>
          <p:cNvPr id="15" name="Slide Number Placeholder 25" hidden="1">
            <a:extLst>
              <a:ext uri="{FF2B5EF4-FFF2-40B4-BE49-F238E27FC236}">
                <a16:creationId xmlns:a16="http://schemas.microsoft.com/office/drawing/2014/main" id="{1ABED4D5-5171-4857-9EF2-5F8431CCEF6A}"/>
              </a:ext>
            </a:extLst>
          </p:cNvPr>
          <p:cNvSpPr>
            <a:spLocks noGrp="1"/>
          </p:cNvSpPr>
          <p:nvPr>
            <p:ph type="sldNum" sz="quarter" idx="19"/>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2918265075"/>
      </p:ext>
    </p:extLst>
  </p:cSld>
  <p:clrMapOvr>
    <a:masterClrMapping/>
  </p:clrMapOvr>
  <p:extLst>
    <p:ext uri="{DCECCB84-F9BA-43D5-87BE-67443E8EF086}">
      <p15:sldGuideLst xmlns:p15="http://schemas.microsoft.com/office/powerpoint/2012/main">
        <p15:guide id="1" pos="3728" userDrawn="1">
          <p15:clr>
            <a:srgbClr val="FBAE40"/>
          </p15:clr>
        </p15:guide>
        <p15:guide id="2" pos="3953"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ackground image">
    <p:spTree>
      <p:nvGrpSpPr>
        <p:cNvPr id="1" name=""/>
        <p:cNvGrpSpPr/>
        <p:nvPr/>
      </p:nvGrpSpPr>
      <p:grpSpPr>
        <a:xfrm>
          <a:off x="0" y="0"/>
          <a:ext cx="0" cy="0"/>
          <a:chOff x="0" y="0"/>
          <a:chExt cx="0" cy="0"/>
        </a:xfrm>
      </p:grpSpPr>
      <p:sp>
        <p:nvSpPr>
          <p:cNvPr id="19" name="Picture Placeholder 3"/>
          <p:cNvSpPr>
            <a:spLocks noGrp="1"/>
          </p:cNvSpPr>
          <p:nvPr>
            <p:ph type="pic" sz="quarter" idx="17" hasCustomPrompt="1"/>
          </p:nvPr>
        </p:nvSpPr>
        <p:spPr>
          <a:xfrm>
            <a:off x="359999" y="365125"/>
            <a:ext cx="11472001" cy="5592763"/>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on icon and insert the picture from ImageLibrary</a:t>
            </a:r>
          </a:p>
        </p:txBody>
      </p:sp>
      <p:sp>
        <p:nvSpPr>
          <p:cNvPr id="5" name="Date_DateCustomA"/>
          <p:cNvSpPr>
            <a:spLocks noGrp="1"/>
          </p:cNvSpPr>
          <p:nvPr>
            <p:ph type="dt" sz="half" idx="18"/>
          </p:nvPr>
        </p:nvSpPr>
        <p:spPr/>
        <p:txBody>
          <a:bodyPr/>
          <a:lstStyle/>
          <a:p>
            <a:endParaRPr lang="en-GB" dirty="0"/>
          </a:p>
        </p:txBody>
      </p:sp>
      <p:sp>
        <p:nvSpPr>
          <p:cNvPr id="6" name="FLD_PresentationTitle"/>
          <p:cNvSpPr>
            <a:spLocks noGrp="1"/>
          </p:cNvSpPr>
          <p:nvPr>
            <p:ph type="ftr" sz="quarter" idx="19"/>
          </p:nvPr>
        </p:nvSpPr>
        <p:spPr/>
        <p:txBody>
          <a:bodyPr/>
          <a:lstStyle/>
          <a:p>
            <a:endParaRPr lang="en-GB" dirty="0"/>
          </a:p>
        </p:txBody>
      </p:sp>
      <p:sp>
        <p:nvSpPr>
          <p:cNvPr id="8" name="Slide Number Placeholder 7"/>
          <p:cNvSpPr>
            <a:spLocks noGrp="1"/>
          </p:cNvSpPr>
          <p:nvPr>
            <p:ph type="sldNum" sz="quarter" idx="20"/>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15698927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ackground image (no footer)">
    <p:spTree>
      <p:nvGrpSpPr>
        <p:cNvPr id="1" name=""/>
        <p:cNvGrpSpPr/>
        <p:nvPr/>
      </p:nvGrpSpPr>
      <p:grpSpPr>
        <a:xfrm>
          <a:off x="0" y="0"/>
          <a:ext cx="0" cy="0"/>
          <a:chOff x="0" y="0"/>
          <a:chExt cx="0" cy="0"/>
        </a:xfrm>
      </p:grpSpPr>
      <p:sp>
        <p:nvSpPr>
          <p:cNvPr id="19" name="Picture Placeholder 3"/>
          <p:cNvSpPr>
            <a:spLocks noGrp="1"/>
          </p:cNvSpPr>
          <p:nvPr>
            <p:ph type="pic" sz="quarter" idx="17" hasCustomPrompt="1"/>
          </p:nvPr>
        </p:nvSpPr>
        <p:spPr>
          <a:xfrm>
            <a:off x="0" y="0"/>
            <a:ext cx="12191999" cy="6857999"/>
          </a:xfrm>
        </p:spPr>
        <p:txBody>
          <a:bodyPr vert="horz" lIns="0" tIns="612000" rIns="0" bIns="0" rtlCol="0" anchor="ctr" anchorCtr="0">
            <a:noAutofit/>
          </a:bodyPr>
          <a:lstStyle>
            <a:lvl1pPr algn="ctr">
              <a:buNone/>
              <a:defRPr lang="da-DK" sz="1400" baseline="0">
                <a:solidFill>
                  <a:schemeClr val="tx1">
                    <a:lumMod val="50000"/>
                    <a:lumOff val="50000"/>
                  </a:schemeClr>
                </a:solidFill>
                <a:latin typeface="+mj-lt"/>
              </a:defRPr>
            </a:lvl1pPr>
          </a:lstStyle>
          <a:p>
            <a:r>
              <a:rPr lang="en-GB" dirty="0"/>
              <a:t>Click on icon and insert the picture from ImageLibrary</a:t>
            </a:r>
          </a:p>
        </p:txBody>
      </p:sp>
      <p:sp>
        <p:nvSpPr>
          <p:cNvPr id="8" name="Date Placeholder 2" hidden="1">
            <a:extLst>
              <a:ext uri="{FF2B5EF4-FFF2-40B4-BE49-F238E27FC236}">
                <a16:creationId xmlns:a16="http://schemas.microsoft.com/office/drawing/2014/main" id="{2DE085ED-2AE7-49EB-A97F-49BC4D9AA176}"/>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9" name="Footer Placeholder 24" hidden="1">
            <a:extLst>
              <a:ext uri="{FF2B5EF4-FFF2-40B4-BE49-F238E27FC236}">
                <a16:creationId xmlns:a16="http://schemas.microsoft.com/office/drawing/2014/main" id="{EE773062-A2E6-4852-9596-2E0A516AA389}"/>
              </a:ext>
            </a:extLst>
          </p:cNvPr>
          <p:cNvSpPr>
            <a:spLocks noGrp="1"/>
          </p:cNvSpPr>
          <p:nvPr>
            <p:ph type="ftr" sz="quarter" idx="18"/>
          </p:nvPr>
        </p:nvSpPr>
        <p:spPr>
          <a:xfrm>
            <a:off x="0" y="6876000"/>
            <a:ext cx="0" cy="0"/>
          </a:xfrm>
          <a:prstGeom prst="rect">
            <a:avLst/>
          </a:prstGeom>
        </p:spPr>
        <p:txBody>
          <a:bodyPr/>
          <a:lstStyle>
            <a:lvl1pPr>
              <a:defRPr sz="100">
                <a:noFill/>
              </a:defRPr>
            </a:lvl1pPr>
          </a:lstStyle>
          <a:p>
            <a:endParaRPr lang="en-GB" dirty="0"/>
          </a:p>
        </p:txBody>
      </p:sp>
      <p:sp>
        <p:nvSpPr>
          <p:cNvPr id="10" name="Slide Number Placeholder 25" hidden="1">
            <a:extLst>
              <a:ext uri="{FF2B5EF4-FFF2-40B4-BE49-F238E27FC236}">
                <a16:creationId xmlns:a16="http://schemas.microsoft.com/office/drawing/2014/main" id="{B0F476BA-C536-4410-B7ED-98EE33F3FC41}"/>
              </a:ext>
            </a:extLst>
          </p:cNvPr>
          <p:cNvSpPr>
            <a:spLocks noGrp="1"/>
          </p:cNvSpPr>
          <p:nvPr>
            <p:ph type="sldNum" sz="quarter" idx="19"/>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1941593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ent (produ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dirty="0"/>
          </a:p>
        </p:txBody>
      </p:sp>
      <p:sp>
        <p:nvSpPr>
          <p:cNvPr id="7" name="Content Placeholder 2"/>
          <p:cNvSpPr>
            <a:spLocks noGrp="1"/>
          </p:cNvSpPr>
          <p:nvPr>
            <p:ph sz="quarter" idx="13"/>
          </p:nvPr>
        </p:nvSpPr>
        <p:spPr>
          <a:xfrm>
            <a:off x="725488" y="1636713"/>
            <a:ext cx="10745787"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ladsholder til indhold 2"/>
          <p:cNvSpPr>
            <a:spLocks noGrp="1"/>
          </p:cNvSpPr>
          <p:nvPr>
            <p:ph sz="quarter" idx="17" hasCustomPrompt="1"/>
          </p:nvPr>
        </p:nvSpPr>
        <p:spPr>
          <a:xfrm>
            <a:off x="9773172" y="6142181"/>
            <a:ext cx="1692000" cy="429455"/>
          </a:xfrm>
        </p:spPr>
        <p:txBody>
          <a:bodyPr/>
          <a:lstStyle>
            <a:lvl1pPr>
              <a:buNone/>
              <a:defRPr sz="1200" baseline="0">
                <a:solidFill>
                  <a:schemeClr val="bg2"/>
                </a:solidFill>
                <a:latin typeface="+mj-lt"/>
              </a:defRPr>
            </a:lvl1pPr>
          </a:lstStyle>
          <a:p>
            <a:pPr lvl="0"/>
            <a:r>
              <a:rPr lang="en-GB" dirty="0"/>
              <a:t>Insert product logo</a:t>
            </a:r>
          </a:p>
        </p:txBody>
      </p:sp>
      <p:sp>
        <p:nvSpPr>
          <p:cNvPr id="3" name="Date_DateCustomA"/>
          <p:cNvSpPr>
            <a:spLocks noGrp="1"/>
          </p:cNvSpPr>
          <p:nvPr>
            <p:ph type="dt" sz="half" idx="18"/>
          </p:nvPr>
        </p:nvSpPr>
        <p:spPr/>
        <p:txBody>
          <a:bodyPr/>
          <a:lstStyle/>
          <a:p>
            <a:endParaRPr lang="en-GB" dirty="0"/>
          </a:p>
        </p:txBody>
      </p:sp>
      <p:sp>
        <p:nvSpPr>
          <p:cNvPr id="4" name="FLD_PresentationTitle"/>
          <p:cNvSpPr>
            <a:spLocks noGrp="1"/>
          </p:cNvSpPr>
          <p:nvPr>
            <p:ph type="ftr" sz="quarter" idx="19"/>
          </p:nvPr>
        </p:nvSpPr>
        <p:spPr/>
        <p:txBody>
          <a:bodyPr/>
          <a:lstStyle/>
          <a:p>
            <a:endParaRPr lang="en-GB" dirty="0"/>
          </a:p>
        </p:txBody>
      </p:sp>
      <p:sp>
        <p:nvSpPr>
          <p:cNvPr id="5" name="Slide Number Placeholder 4"/>
          <p:cNvSpPr>
            <a:spLocks noGrp="1"/>
          </p:cNvSpPr>
          <p:nvPr>
            <p:ph type="sldNum" sz="quarter" idx="20"/>
          </p:nvPr>
        </p:nvSpPr>
        <p:spPr/>
        <p:txBody>
          <a:bodyPr/>
          <a:lstStyle/>
          <a:p>
            <a:r>
              <a:rPr lang="en-GB" dirty="0"/>
              <a:t>Page </a:t>
            </a:r>
            <a:fld id="{9E564AD4-C76D-4F33-BD52-5147B3B7B407}" type="slidenum">
              <a:rPr lang="en-GB"/>
              <a:pPr/>
              <a:t>‹#›</a:t>
            </a:fld>
            <a:endParaRPr lang="en-GB" dirty="0"/>
          </a:p>
        </p:txBody>
      </p:sp>
      <p:pic>
        <p:nvPicPr>
          <p:cNvPr id="11" name="BA descriptor">
            <a:extLst>
              <a:ext uri="{FF2B5EF4-FFF2-40B4-BE49-F238E27FC236}">
                <a16:creationId xmlns:a16="http://schemas.microsoft.com/office/drawing/2014/main" id="{06FD9D4C-59C4-4452-82C4-0C649AEEA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2399" y="6423689"/>
            <a:ext cx="3608491" cy="118458"/>
          </a:xfrm>
          <a:prstGeom prst="rect">
            <a:avLst/>
          </a:prstGeom>
        </p:spPr>
      </p:pic>
    </p:spTree>
    <p:extLst>
      <p:ext uri="{BB962C8B-B14F-4D97-AF65-F5344CB8AC3E}">
        <p14:creationId xmlns:p14="http://schemas.microsoft.com/office/powerpoint/2010/main" val="2725220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ent 3x (product)">
    <p:spTree>
      <p:nvGrpSpPr>
        <p:cNvPr id="1" name=""/>
        <p:cNvGrpSpPr/>
        <p:nvPr/>
      </p:nvGrpSpPr>
      <p:grpSpPr>
        <a:xfrm>
          <a:off x="0" y="0"/>
          <a:ext cx="0" cy="0"/>
          <a:chOff x="0" y="0"/>
          <a:chExt cx="0" cy="0"/>
        </a:xfrm>
      </p:grpSpPr>
      <p:sp>
        <p:nvSpPr>
          <p:cNvPr id="12" name="Title 1"/>
          <p:cNvSpPr>
            <a:spLocks noGrp="1"/>
          </p:cNvSpPr>
          <p:nvPr>
            <p:ph type="title"/>
          </p:nvPr>
        </p:nvSpPr>
        <p:spPr>
          <a:xfrm>
            <a:off x="725487" y="365125"/>
            <a:ext cx="10741025" cy="1047750"/>
          </a:xfrm>
        </p:spPr>
        <p:txBody>
          <a:bodyPr/>
          <a:lstStyle>
            <a:lvl1pPr>
              <a:defRPr>
                <a:latin typeface="+mj-lt"/>
              </a:defRPr>
            </a:lvl1pPr>
          </a:lstStyle>
          <a:p>
            <a:r>
              <a:rPr lang="en-US"/>
              <a:t>Click to edit Master title style</a:t>
            </a:r>
            <a:endParaRPr lang="en-GB" dirty="0"/>
          </a:p>
        </p:txBody>
      </p:sp>
      <p:sp>
        <p:nvSpPr>
          <p:cNvPr id="9" name="Content Placeholder 2"/>
          <p:cNvSpPr>
            <a:spLocks noGrp="1"/>
          </p:cNvSpPr>
          <p:nvPr>
            <p:ph sz="quarter" idx="13"/>
          </p:nvPr>
        </p:nvSpPr>
        <p:spPr>
          <a:xfrm>
            <a:off x="725488" y="1636713"/>
            <a:ext cx="33408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p:cNvSpPr>
            <a:spLocks noGrp="1"/>
          </p:cNvSpPr>
          <p:nvPr>
            <p:ph sz="quarter" idx="14"/>
          </p:nvPr>
        </p:nvSpPr>
        <p:spPr>
          <a:xfrm>
            <a:off x="8125712" y="1636713"/>
            <a:ext cx="33408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3"/>
          <p:cNvSpPr>
            <a:spLocks noGrp="1"/>
          </p:cNvSpPr>
          <p:nvPr>
            <p:ph sz="quarter" idx="15"/>
          </p:nvPr>
        </p:nvSpPr>
        <p:spPr>
          <a:xfrm>
            <a:off x="4425600" y="1636713"/>
            <a:ext cx="3340800" cy="43211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Pladsholder til indhold 2"/>
          <p:cNvSpPr>
            <a:spLocks noGrp="1"/>
          </p:cNvSpPr>
          <p:nvPr>
            <p:ph sz="quarter" idx="17" hasCustomPrompt="1"/>
          </p:nvPr>
        </p:nvSpPr>
        <p:spPr>
          <a:xfrm>
            <a:off x="9773172" y="6142181"/>
            <a:ext cx="1692000" cy="429455"/>
          </a:xfrm>
        </p:spPr>
        <p:txBody>
          <a:bodyPr/>
          <a:lstStyle>
            <a:lvl1pPr>
              <a:buNone/>
              <a:defRPr sz="1200" baseline="0">
                <a:solidFill>
                  <a:schemeClr val="bg2"/>
                </a:solidFill>
                <a:latin typeface="+mj-lt"/>
              </a:defRPr>
            </a:lvl1pPr>
          </a:lstStyle>
          <a:p>
            <a:pPr lvl="0"/>
            <a:r>
              <a:rPr lang="en-GB" dirty="0"/>
              <a:t>Insert product logo</a:t>
            </a:r>
          </a:p>
        </p:txBody>
      </p:sp>
      <p:sp>
        <p:nvSpPr>
          <p:cNvPr id="5" name="Date_DateCustomA"/>
          <p:cNvSpPr>
            <a:spLocks noGrp="1"/>
          </p:cNvSpPr>
          <p:nvPr>
            <p:ph type="dt" sz="half" idx="18"/>
          </p:nvPr>
        </p:nvSpPr>
        <p:spPr/>
        <p:txBody>
          <a:bodyPr/>
          <a:lstStyle/>
          <a:p>
            <a:endParaRPr lang="en-GB" dirty="0"/>
          </a:p>
        </p:txBody>
      </p:sp>
      <p:sp>
        <p:nvSpPr>
          <p:cNvPr id="6" name="FLD_PresentationTitle"/>
          <p:cNvSpPr>
            <a:spLocks noGrp="1"/>
          </p:cNvSpPr>
          <p:nvPr>
            <p:ph type="ftr" sz="quarter" idx="19"/>
          </p:nvPr>
        </p:nvSpPr>
        <p:spPr/>
        <p:txBody>
          <a:bodyPr/>
          <a:lstStyle/>
          <a:p>
            <a:endParaRPr lang="en-GB" dirty="0"/>
          </a:p>
        </p:txBody>
      </p:sp>
      <p:sp>
        <p:nvSpPr>
          <p:cNvPr id="7" name="Slide Number Placeholder 6"/>
          <p:cNvSpPr>
            <a:spLocks noGrp="1"/>
          </p:cNvSpPr>
          <p:nvPr>
            <p:ph type="sldNum" sz="quarter" idx="20"/>
          </p:nvPr>
        </p:nvSpPr>
        <p:spPr/>
        <p:txBody>
          <a:bodyPr/>
          <a:lstStyle/>
          <a:p>
            <a:r>
              <a:rPr lang="en-GB" dirty="0"/>
              <a:t>Page </a:t>
            </a:r>
            <a:fld id="{9E564AD4-C76D-4F33-BD52-5147B3B7B407}" type="slidenum">
              <a:rPr lang="en-GB"/>
              <a:pPr/>
              <a:t>‹#›</a:t>
            </a:fld>
            <a:endParaRPr lang="en-GB" dirty="0"/>
          </a:p>
        </p:txBody>
      </p:sp>
      <p:pic>
        <p:nvPicPr>
          <p:cNvPr id="13" name="BA descriptor">
            <a:extLst>
              <a:ext uri="{FF2B5EF4-FFF2-40B4-BE49-F238E27FC236}">
                <a16:creationId xmlns:a16="http://schemas.microsoft.com/office/drawing/2014/main" id="{6918365E-CE97-4898-BACC-27E6A5D4D6B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3261" y="6441698"/>
            <a:ext cx="3204000" cy="89395"/>
          </a:xfrm>
          <a:prstGeom prst="rect">
            <a:avLst/>
          </a:prstGeom>
        </p:spPr>
      </p:pic>
    </p:spTree>
    <p:extLst>
      <p:ext uri="{BB962C8B-B14F-4D97-AF65-F5344CB8AC3E}">
        <p14:creationId xmlns:p14="http://schemas.microsoft.com/office/powerpoint/2010/main" val="3527841151"/>
      </p:ext>
    </p:extLst>
  </p:cSld>
  <p:clrMapOvr>
    <a:masterClrMapping/>
  </p:clrMapOvr>
  <p:extLst>
    <p:ext uri="{DCECCB84-F9BA-43D5-87BE-67443E8EF086}">
      <p15:sldGuideLst xmlns:p15="http://schemas.microsoft.com/office/powerpoint/2012/main">
        <p15:guide id="1" pos="4894" userDrawn="1">
          <p15:clr>
            <a:srgbClr val="FBAE40"/>
          </p15:clr>
        </p15:guide>
        <p15:guide id="2" pos="5118" userDrawn="1">
          <p15:clr>
            <a:srgbClr val="FBAE40"/>
          </p15:clr>
        </p15:guide>
        <p15:guide id="3" pos="2789" userDrawn="1">
          <p15:clr>
            <a:srgbClr val="FBAE40"/>
          </p15:clr>
        </p15:guide>
        <p15:guide id="4" pos="2564"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0/50 Image text (product)">
    <p:spTree>
      <p:nvGrpSpPr>
        <p:cNvPr id="1" name=""/>
        <p:cNvGrpSpPr/>
        <p:nvPr/>
      </p:nvGrpSpPr>
      <p:grpSpPr>
        <a:xfrm>
          <a:off x="0" y="0"/>
          <a:ext cx="0" cy="0"/>
          <a:chOff x="0" y="0"/>
          <a:chExt cx="0" cy="0"/>
        </a:xfrm>
      </p:grpSpPr>
      <p:pic>
        <p:nvPicPr>
          <p:cNvPr id="14" name="Picture 3" descr="Baggrund-test-ny.png"/>
          <p:cNvPicPr>
            <a:picLocks noChangeAspect="1"/>
          </p:cNvPicPr>
          <p:nvPr userDrawn="1"/>
        </p:nvPicPr>
        <p:blipFill rotWithShape="1">
          <a:blip r:embed="rId2">
            <a:extLst>
              <a:ext uri="{28A0092B-C50C-407E-A947-70E740481C1C}">
                <a14:useLocalDpi xmlns:a14="http://schemas.microsoft.com/office/drawing/2010/main"/>
              </a:ext>
            </a:extLst>
          </a:blip>
          <a:srcRect l="-2883"/>
          <a:stretch/>
        </p:blipFill>
        <p:spPr>
          <a:xfrm>
            <a:off x="-170763" y="0"/>
            <a:ext cx="6093867" cy="6858000"/>
          </a:xfrm>
          <a:prstGeom prst="rect">
            <a:avLst/>
          </a:prstGeom>
        </p:spPr>
      </p:pic>
      <p:sp>
        <p:nvSpPr>
          <p:cNvPr id="12" name="Title 1"/>
          <p:cNvSpPr>
            <a:spLocks noGrp="1"/>
          </p:cNvSpPr>
          <p:nvPr>
            <p:ph type="title"/>
          </p:nvPr>
        </p:nvSpPr>
        <p:spPr>
          <a:xfrm>
            <a:off x="6276001" y="1088844"/>
            <a:ext cx="5190511" cy="981982"/>
          </a:xfrm>
        </p:spPr>
        <p:txBody>
          <a:bodyPr/>
          <a:lstStyle>
            <a:lvl1pPr>
              <a:defRPr>
                <a:latin typeface="+mj-lt"/>
              </a:defRPr>
            </a:lvl1pPr>
          </a:lstStyle>
          <a:p>
            <a:r>
              <a:rPr lang="en-US"/>
              <a:t>Click to edit Master title style</a:t>
            </a:r>
            <a:endParaRPr lang="en-GB" dirty="0"/>
          </a:p>
        </p:txBody>
      </p:sp>
      <p:sp>
        <p:nvSpPr>
          <p:cNvPr id="10" name="Content Placeholder 3"/>
          <p:cNvSpPr>
            <a:spLocks noGrp="1"/>
          </p:cNvSpPr>
          <p:nvPr>
            <p:ph sz="quarter" idx="14"/>
          </p:nvPr>
        </p:nvSpPr>
        <p:spPr>
          <a:xfrm>
            <a:off x="6276001" y="2360433"/>
            <a:ext cx="5190512" cy="359745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3"/>
          <p:cNvSpPr>
            <a:spLocks noGrp="1"/>
          </p:cNvSpPr>
          <p:nvPr>
            <p:ph type="pic" sz="quarter" idx="17" hasCustomPrompt="1"/>
          </p:nvPr>
        </p:nvSpPr>
        <p:spPr>
          <a:xfrm>
            <a:off x="7104" y="0"/>
            <a:ext cx="5916000" cy="6858000"/>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p:txBody>
      </p:sp>
      <p:sp>
        <p:nvSpPr>
          <p:cNvPr id="15" name="Pladsholder til indhold 2"/>
          <p:cNvSpPr>
            <a:spLocks noGrp="1"/>
          </p:cNvSpPr>
          <p:nvPr>
            <p:ph sz="quarter" idx="20" hasCustomPrompt="1"/>
          </p:nvPr>
        </p:nvSpPr>
        <p:spPr>
          <a:xfrm>
            <a:off x="9773172" y="6142181"/>
            <a:ext cx="1692000" cy="429455"/>
          </a:xfrm>
        </p:spPr>
        <p:txBody>
          <a:bodyPr/>
          <a:lstStyle>
            <a:lvl1pPr>
              <a:buNone/>
              <a:defRPr sz="1200" baseline="0">
                <a:solidFill>
                  <a:schemeClr val="bg2"/>
                </a:solidFill>
                <a:latin typeface="+mj-lt"/>
              </a:defRPr>
            </a:lvl1pPr>
          </a:lstStyle>
          <a:p>
            <a:pPr lvl="0"/>
            <a:r>
              <a:rPr lang="en-GB" dirty="0"/>
              <a:t>Insert product logo</a:t>
            </a:r>
          </a:p>
        </p:txBody>
      </p:sp>
      <p:sp>
        <p:nvSpPr>
          <p:cNvPr id="13" name="Date Placeholder 2" hidden="1">
            <a:extLst>
              <a:ext uri="{FF2B5EF4-FFF2-40B4-BE49-F238E27FC236}">
                <a16:creationId xmlns:a16="http://schemas.microsoft.com/office/drawing/2014/main" id="{129C5D1C-8186-4669-BA9F-15F246F4618F}"/>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7" name="Footer Placeholder 24" hidden="1">
            <a:extLst>
              <a:ext uri="{FF2B5EF4-FFF2-40B4-BE49-F238E27FC236}">
                <a16:creationId xmlns:a16="http://schemas.microsoft.com/office/drawing/2014/main" id="{139B3E99-1F3C-4A6C-8D6A-DBF84BA681DA}"/>
              </a:ext>
            </a:extLst>
          </p:cNvPr>
          <p:cNvSpPr>
            <a:spLocks noGrp="1"/>
          </p:cNvSpPr>
          <p:nvPr>
            <p:ph type="ftr" sz="quarter" idx="21"/>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3280B0A0-1340-4547-BA35-1D412448C8AA}"/>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2822836489"/>
      </p:ext>
    </p:extLst>
  </p:cSld>
  <p:clrMapOvr>
    <a:masterClrMapping/>
  </p:clrMapOvr>
  <p:extLst>
    <p:ext uri="{DCECCB84-F9BA-43D5-87BE-67443E8EF086}">
      <p15:sldGuideLst xmlns:p15="http://schemas.microsoft.com/office/powerpoint/2012/main">
        <p15:guide id="1" pos="3728" userDrawn="1">
          <p15:clr>
            <a:srgbClr val="FBAE40"/>
          </p15:clr>
        </p15:guide>
        <p15:guide id="2" pos="3951"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Grey 50/50 Image text (product)">
    <p:spTree>
      <p:nvGrpSpPr>
        <p:cNvPr id="1" name=""/>
        <p:cNvGrpSpPr/>
        <p:nvPr/>
      </p:nvGrpSpPr>
      <p:grpSpPr>
        <a:xfrm>
          <a:off x="0" y="0"/>
          <a:ext cx="0" cy="0"/>
          <a:chOff x="0" y="0"/>
          <a:chExt cx="0" cy="0"/>
        </a:xfrm>
      </p:grpSpPr>
      <p:pic>
        <p:nvPicPr>
          <p:cNvPr id="15" name="Picture 7" descr="Baggrund-test-ny.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130925"/>
          </a:xfrm>
          <a:prstGeom prst="rect">
            <a:avLst/>
          </a:prstGeom>
        </p:spPr>
      </p:pic>
      <p:sp>
        <p:nvSpPr>
          <p:cNvPr id="12" name="Title 1"/>
          <p:cNvSpPr>
            <a:spLocks noGrp="1"/>
          </p:cNvSpPr>
          <p:nvPr>
            <p:ph type="title"/>
          </p:nvPr>
        </p:nvSpPr>
        <p:spPr>
          <a:xfrm>
            <a:off x="6276001" y="1088844"/>
            <a:ext cx="5190511" cy="981982"/>
          </a:xfrm>
        </p:spPr>
        <p:txBody>
          <a:bodyPr/>
          <a:lstStyle>
            <a:lvl1pPr>
              <a:defRPr>
                <a:latin typeface="+mj-lt"/>
              </a:defRPr>
            </a:lvl1pPr>
          </a:lstStyle>
          <a:p>
            <a:r>
              <a:rPr lang="en-US"/>
              <a:t>Click to edit Master title style</a:t>
            </a:r>
            <a:endParaRPr lang="en-GB" dirty="0"/>
          </a:p>
        </p:txBody>
      </p:sp>
      <p:sp>
        <p:nvSpPr>
          <p:cNvPr id="10" name="Content Placeholder 3"/>
          <p:cNvSpPr>
            <a:spLocks noGrp="1"/>
          </p:cNvSpPr>
          <p:nvPr>
            <p:ph sz="quarter" idx="14"/>
          </p:nvPr>
        </p:nvSpPr>
        <p:spPr>
          <a:xfrm>
            <a:off x="6276001" y="2360433"/>
            <a:ext cx="5190512" cy="359745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3"/>
          <p:cNvSpPr>
            <a:spLocks noGrp="1"/>
          </p:cNvSpPr>
          <p:nvPr>
            <p:ph type="pic" sz="quarter" idx="17" hasCustomPrompt="1"/>
          </p:nvPr>
        </p:nvSpPr>
        <p:spPr>
          <a:xfrm>
            <a:off x="0" y="1"/>
            <a:ext cx="5916000" cy="6858000"/>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j-lt"/>
              </a:defRPr>
            </a:lvl1pPr>
          </a:lstStyle>
          <a:p>
            <a:r>
              <a:rPr lang="en-GB" dirty="0"/>
              <a:t>Click here – open the COLOPLAST tab – click on Add Images – select an image from the Image Library in </a:t>
            </a:r>
            <a:r>
              <a:rPr lang="en-GB" dirty="0" err="1"/>
              <a:t>Templafy</a:t>
            </a:r>
            <a:endParaRPr lang="en-GB" dirty="0"/>
          </a:p>
        </p:txBody>
      </p:sp>
      <p:sp>
        <p:nvSpPr>
          <p:cNvPr id="14" name="Pladsholder til indhold 2"/>
          <p:cNvSpPr>
            <a:spLocks noGrp="1"/>
          </p:cNvSpPr>
          <p:nvPr>
            <p:ph sz="quarter" idx="20" hasCustomPrompt="1"/>
          </p:nvPr>
        </p:nvSpPr>
        <p:spPr>
          <a:xfrm>
            <a:off x="9773172" y="6142181"/>
            <a:ext cx="1692000" cy="429455"/>
          </a:xfrm>
        </p:spPr>
        <p:txBody>
          <a:bodyPr/>
          <a:lstStyle>
            <a:lvl1pPr>
              <a:buNone/>
              <a:defRPr sz="1200" baseline="0">
                <a:solidFill>
                  <a:schemeClr val="bg2"/>
                </a:solidFill>
                <a:latin typeface="+mj-lt"/>
              </a:defRPr>
            </a:lvl1pPr>
          </a:lstStyle>
          <a:p>
            <a:pPr lvl="0"/>
            <a:r>
              <a:rPr lang="en-GB" dirty="0"/>
              <a:t>Insert product logo</a:t>
            </a:r>
          </a:p>
        </p:txBody>
      </p:sp>
      <p:sp>
        <p:nvSpPr>
          <p:cNvPr id="13" name="Date Placeholder 2" hidden="1">
            <a:extLst>
              <a:ext uri="{FF2B5EF4-FFF2-40B4-BE49-F238E27FC236}">
                <a16:creationId xmlns:a16="http://schemas.microsoft.com/office/drawing/2014/main" id="{89A94F7F-30B2-4E33-AC7E-478BB4547F73}"/>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7" name="Footer Placeholder 24" hidden="1">
            <a:extLst>
              <a:ext uri="{FF2B5EF4-FFF2-40B4-BE49-F238E27FC236}">
                <a16:creationId xmlns:a16="http://schemas.microsoft.com/office/drawing/2014/main" id="{1E0230E8-1E9D-46C0-B885-17DCEC01E464}"/>
              </a:ext>
            </a:extLst>
          </p:cNvPr>
          <p:cNvSpPr>
            <a:spLocks noGrp="1"/>
          </p:cNvSpPr>
          <p:nvPr>
            <p:ph type="ftr" sz="quarter" idx="21"/>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9DF89806-D234-42F1-8058-9AA1B71D8E00}"/>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1168290572"/>
      </p:ext>
    </p:extLst>
  </p:cSld>
  <p:clrMapOvr>
    <a:masterClrMapping/>
  </p:clrMapOvr>
  <p:extLst>
    <p:ext uri="{DCECCB84-F9BA-43D5-87BE-67443E8EF086}">
      <p15:sldGuideLst xmlns:p15="http://schemas.microsoft.com/office/powerpoint/2012/main">
        <p15:guide id="1" pos="3728" userDrawn="1">
          <p15:clr>
            <a:srgbClr val="FBAE40"/>
          </p15:clr>
        </p15:guide>
        <p15:guide id="2" pos="3953"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reaker Slide A">
    <p:spTree>
      <p:nvGrpSpPr>
        <p:cNvPr id="1" name=""/>
        <p:cNvGrpSpPr/>
        <p:nvPr/>
      </p:nvGrpSpPr>
      <p:grpSpPr>
        <a:xfrm>
          <a:off x="0" y="0"/>
          <a:ext cx="0" cy="0"/>
          <a:chOff x="0" y="0"/>
          <a:chExt cx="0" cy="0"/>
        </a:xfrm>
      </p:grpSpPr>
      <p:sp>
        <p:nvSpPr>
          <p:cNvPr id="12" name="Rectangle 11"/>
          <p:cNvSpPr/>
          <p:nvPr userDrawn="1"/>
        </p:nvSpPr>
        <p:spPr>
          <a:xfrm>
            <a:off x="0" y="0"/>
            <a:ext cx="12192000" cy="6858000"/>
          </a:xfrm>
          <a:prstGeom prst="rect">
            <a:avLst/>
          </a:prstGeom>
          <a:gradFill flip="none" rotWithShape="1">
            <a:gsLst>
              <a:gs pos="0">
                <a:schemeClr val="accent1">
                  <a:alpha val="70000"/>
                </a:schemeClr>
              </a:gs>
              <a:gs pos="100000">
                <a:schemeClr val="accent1"/>
              </a:gs>
            </a:gsLst>
            <a:lin ang="0" scaled="0"/>
            <a:tileRect/>
          </a:gradFill>
          <a:ln>
            <a:noFill/>
          </a:ln>
        </p:spPr>
        <p:txBody>
          <a:bodyPr vert="horz" lIns="0" tIns="0" rIns="0" bIns="0" rtlCol="0">
            <a:noAutofit/>
          </a:bodyPr>
          <a:lstStyle/>
          <a:p>
            <a:pPr marL="180000" lvl="0" indent="-180000">
              <a:lnSpc>
                <a:spcPct val="100000"/>
              </a:lnSpc>
              <a:spcBef>
                <a:spcPts val="1000"/>
              </a:spcBef>
              <a:spcAft>
                <a:spcPts val="0"/>
              </a:spcAft>
              <a:buFont typeface="Arial" panose="020B0604020202020204" pitchFamily="34" charset="0"/>
              <a:buNone/>
            </a:pPr>
            <a:endParaRPr lang="en-GB" sz="100" dirty="0" err="1">
              <a:solidFill>
                <a:schemeClr val="bg1"/>
              </a:solidFill>
              <a:latin typeface="+mj-lt"/>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04456" y="6255808"/>
            <a:ext cx="1462075" cy="332575"/>
          </a:xfrm>
          <a:prstGeom prst="rect">
            <a:avLst/>
          </a:prstGeom>
        </p:spPr>
      </p:pic>
      <p:sp>
        <p:nvSpPr>
          <p:cNvPr id="10" name="PresentationTitle"/>
          <p:cNvSpPr>
            <a:spLocks noGrp="1"/>
          </p:cNvSpPr>
          <p:nvPr>
            <p:ph type="title" hasCustomPrompt="1"/>
          </p:nvPr>
        </p:nvSpPr>
        <p:spPr>
          <a:xfrm>
            <a:off x="1963463" y="361950"/>
            <a:ext cx="9507812" cy="2219603"/>
          </a:xfrm>
        </p:spPr>
        <p:txBody>
          <a:bodyPr anchor="b" anchorCtr="0"/>
          <a:lstStyle>
            <a:lvl1pPr>
              <a:lnSpc>
                <a:spcPct val="90000"/>
              </a:lnSpc>
              <a:defRPr sz="6000" baseline="0">
                <a:solidFill>
                  <a:schemeClr val="bg1"/>
                </a:solidFill>
                <a:latin typeface="+mj-lt"/>
              </a:defRPr>
            </a:lvl1pPr>
          </a:lstStyle>
          <a:p>
            <a:r>
              <a:rPr lang="en-GB" dirty="0"/>
              <a:t>Breaker title</a:t>
            </a:r>
          </a:p>
        </p:txBody>
      </p:sp>
      <p:sp>
        <p:nvSpPr>
          <p:cNvPr id="11" name="PresentationSubtitle"/>
          <p:cNvSpPr>
            <a:spLocks noGrp="1"/>
          </p:cNvSpPr>
          <p:nvPr>
            <p:ph type="body" sz="quarter" idx="12" hasCustomPrompt="1"/>
          </p:nvPr>
        </p:nvSpPr>
        <p:spPr>
          <a:xfrm>
            <a:off x="1963462" y="2529743"/>
            <a:ext cx="9507600" cy="886229"/>
          </a:xfrm>
        </p:spPr>
        <p:txBody>
          <a:bodyPr/>
          <a:lstStyle>
            <a:lvl1pPr>
              <a:lnSpc>
                <a:spcPct val="95000"/>
              </a:lnSpc>
              <a:spcBef>
                <a:spcPts val="0"/>
              </a:spcBef>
              <a:buNone/>
              <a:defRPr sz="3500">
                <a:solidFill>
                  <a:schemeClr val="bg1"/>
                </a:solidFill>
                <a:latin typeface="+mj-lt"/>
              </a:defRPr>
            </a:lvl1pPr>
          </a:lstStyle>
          <a:p>
            <a:pPr lvl="0"/>
            <a:r>
              <a:rPr lang="en-GB" dirty="0"/>
              <a:t>Breaker subtitle</a:t>
            </a:r>
          </a:p>
        </p:txBody>
      </p:sp>
      <p:sp>
        <p:nvSpPr>
          <p:cNvPr id="14" name="Date Placeholder 2" hidden="1">
            <a:extLst>
              <a:ext uri="{FF2B5EF4-FFF2-40B4-BE49-F238E27FC236}">
                <a16:creationId xmlns:a16="http://schemas.microsoft.com/office/drawing/2014/main" id="{4EBCE775-61CC-4317-8CF8-E8369DE8F3B3}"/>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7" name="Footer Placeholder 24" hidden="1">
            <a:extLst>
              <a:ext uri="{FF2B5EF4-FFF2-40B4-BE49-F238E27FC236}">
                <a16:creationId xmlns:a16="http://schemas.microsoft.com/office/drawing/2014/main" id="{408B8459-5FB6-42D5-A2BD-F7B1E85D30A6}"/>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F3C8C02C-E834-4E72-8B12-1DBB4A8A3AB8}"/>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pic>
        <p:nvPicPr>
          <p:cNvPr id="16" name="BA descriptor">
            <a:extLst>
              <a:ext uri="{FF2B5EF4-FFF2-40B4-BE49-F238E27FC236}">
                <a16:creationId xmlns:a16="http://schemas.microsoft.com/office/drawing/2014/main" id="{CFCEBDD5-4D08-439B-9002-181F47FE0E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2399" y="6423689"/>
            <a:ext cx="3608490" cy="118458"/>
          </a:xfrm>
          <a:prstGeom prst="rect">
            <a:avLst/>
          </a:prstGeom>
        </p:spPr>
      </p:pic>
    </p:spTree>
    <p:extLst>
      <p:ext uri="{BB962C8B-B14F-4D97-AF65-F5344CB8AC3E}">
        <p14:creationId xmlns:p14="http://schemas.microsoft.com/office/powerpoint/2010/main" val="1966580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eaker Slide B">
    <p:spTree>
      <p:nvGrpSpPr>
        <p:cNvPr id="1" name=""/>
        <p:cNvGrpSpPr/>
        <p:nvPr/>
      </p:nvGrpSpPr>
      <p:grpSpPr>
        <a:xfrm>
          <a:off x="0" y="0"/>
          <a:ext cx="0" cy="0"/>
          <a:chOff x="0" y="0"/>
          <a:chExt cx="0" cy="0"/>
        </a:xfrm>
      </p:grpSpPr>
      <p:sp>
        <p:nvSpPr>
          <p:cNvPr id="11" name="Rectangle 10"/>
          <p:cNvSpPr/>
          <p:nvPr userDrawn="1"/>
        </p:nvSpPr>
        <p:spPr>
          <a:xfrm>
            <a:off x="0" y="0"/>
            <a:ext cx="12192000" cy="6858000"/>
          </a:xfrm>
          <a:prstGeom prst="rect">
            <a:avLst/>
          </a:prstGeom>
          <a:gradFill>
            <a:gsLst>
              <a:gs pos="60000">
                <a:srgbClr val="B1BABD"/>
              </a:gs>
              <a:gs pos="0">
                <a:srgbClr val="CFD5D7"/>
              </a:gs>
              <a:gs pos="100000">
                <a:srgbClr val="A5AFB3"/>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04456" y="6255808"/>
            <a:ext cx="1462075" cy="332575"/>
          </a:xfrm>
          <a:prstGeom prst="rect">
            <a:avLst/>
          </a:prstGeom>
        </p:spPr>
      </p:pic>
      <p:sp>
        <p:nvSpPr>
          <p:cNvPr id="9" name="PresentationTitle"/>
          <p:cNvSpPr>
            <a:spLocks noGrp="1"/>
          </p:cNvSpPr>
          <p:nvPr>
            <p:ph type="title" hasCustomPrompt="1"/>
          </p:nvPr>
        </p:nvSpPr>
        <p:spPr>
          <a:xfrm>
            <a:off x="1963463" y="361950"/>
            <a:ext cx="9507812" cy="2219603"/>
          </a:xfrm>
        </p:spPr>
        <p:txBody>
          <a:bodyPr anchor="b" anchorCtr="0"/>
          <a:lstStyle>
            <a:lvl1pPr>
              <a:lnSpc>
                <a:spcPct val="90000"/>
              </a:lnSpc>
              <a:defRPr sz="6000" baseline="0">
                <a:solidFill>
                  <a:schemeClr val="tx2"/>
                </a:solidFill>
                <a:latin typeface="+mj-lt"/>
              </a:defRPr>
            </a:lvl1pPr>
          </a:lstStyle>
          <a:p>
            <a:r>
              <a:rPr lang="en-GB" dirty="0"/>
              <a:t>Breaker title</a:t>
            </a:r>
          </a:p>
        </p:txBody>
      </p:sp>
      <p:sp>
        <p:nvSpPr>
          <p:cNvPr id="10" name="PresentationSubtitle"/>
          <p:cNvSpPr>
            <a:spLocks noGrp="1"/>
          </p:cNvSpPr>
          <p:nvPr>
            <p:ph type="body" sz="quarter" idx="12" hasCustomPrompt="1"/>
          </p:nvPr>
        </p:nvSpPr>
        <p:spPr>
          <a:xfrm>
            <a:off x="1963462" y="2529743"/>
            <a:ext cx="9507600" cy="886229"/>
          </a:xfrm>
        </p:spPr>
        <p:txBody>
          <a:bodyPr/>
          <a:lstStyle>
            <a:lvl1pPr>
              <a:lnSpc>
                <a:spcPct val="95000"/>
              </a:lnSpc>
              <a:spcBef>
                <a:spcPts val="0"/>
              </a:spcBef>
              <a:buNone/>
              <a:defRPr sz="3500">
                <a:solidFill>
                  <a:schemeClr val="bg2"/>
                </a:solidFill>
                <a:latin typeface="+mj-lt"/>
              </a:defRPr>
            </a:lvl1pPr>
          </a:lstStyle>
          <a:p>
            <a:pPr lvl="0"/>
            <a:r>
              <a:rPr lang="en-GB" dirty="0"/>
              <a:t>Breaker subtitle</a:t>
            </a:r>
          </a:p>
        </p:txBody>
      </p:sp>
      <p:sp>
        <p:nvSpPr>
          <p:cNvPr id="14" name="Date Placeholder 2" hidden="1">
            <a:extLst>
              <a:ext uri="{FF2B5EF4-FFF2-40B4-BE49-F238E27FC236}">
                <a16:creationId xmlns:a16="http://schemas.microsoft.com/office/drawing/2014/main" id="{6B1A3FF4-6B9E-4623-AB66-C9475A8639A6}"/>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6" name="Footer Placeholder 24" hidden="1">
            <a:extLst>
              <a:ext uri="{FF2B5EF4-FFF2-40B4-BE49-F238E27FC236}">
                <a16:creationId xmlns:a16="http://schemas.microsoft.com/office/drawing/2014/main" id="{6541109D-4775-43C1-B12F-CE92ADC20FCC}"/>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7" name="Slide Number Placeholder 25" hidden="1">
            <a:extLst>
              <a:ext uri="{FF2B5EF4-FFF2-40B4-BE49-F238E27FC236}">
                <a16:creationId xmlns:a16="http://schemas.microsoft.com/office/drawing/2014/main" id="{6184A1B3-C1BA-4785-A4A8-30655C542AC5}"/>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pic>
        <p:nvPicPr>
          <p:cNvPr id="12" name="BA descriptor">
            <a:extLst>
              <a:ext uri="{FF2B5EF4-FFF2-40B4-BE49-F238E27FC236}">
                <a16:creationId xmlns:a16="http://schemas.microsoft.com/office/drawing/2014/main" id="{3978C368-F804-4F69-9CFE-00A1085B7F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2399" y="6423689"/>
            <a:ext cx="3608491" cy="118458"/>
          </a:xfrm>
          <a:prstGeom prst="rect">
            <a:avLst/>
          </a:prstGeom>
        </p:spPr>
      </p:pic>
    </p:spTree>
    <p:extLst>
      <p:ext uri="{BB962C8B-B14F-4D97-AF65-F5344CB8AC3E}">
        <p14:creationId xmlns:p14="http://schemas.microsoft.com/office/powerpoint/2010/main" val="42779572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Quote Slide A">
    <p:spTree>
      <p:nvGrpSpPr>
        <p:cNvPr id="1" name=""/>
        <p:cNvGrpSpPr/>
        <p:nvPr/>
      </p:nvGrpSpPr>
      <p:grpSpPr>
        <a:xfrm>
          <a:off x="0" y="0"/>
          <a:ext cx="0" cy="0"/>
          <a:chOff x="0" y="0"/>
          <a:chExt cx="0" cy="0"/>
        </a:xfrm>
      </p:grpSpPr>
      <p:sp>
        <p:nvSpPr>
          <p:cNvPr id="12" name="Rectangle 11"/>
          <p:cNvSpPr/>
          <p:nvPr userDrawn="1"/>
        </p:nvSpPr>
        <p:spPr>
          <a:xfrm>
            <a:off x="0" y="0"/>
            <a:ext cx="12192000" cy="6858000"/>
          </a:xfrm>
          <a:prstGeom prst="rect">
            <a:avLst/>
          </a:prstGeom>
          <a:gradFill flip="none" rotWithShape="1">
            <a:gsLst>
              <a:gs pos="0">
                <a:schemeClr val="accent1">
                  <a:alpha val="70000"/>
                </a:schemeClr>
              </a:gs>
              <a:gs pos="100000">
                <a:schemeClr val="accent1"/>
              </a:gs>
            </a:gsLst>
            <a:lin ang="0" scaled="0"/>
            <a:tileRect/>
          </a:gradFill>
          <a:ln>
            <a:noFill/>
          </a:ln>
        </p:spPr>
        <p:txBody>
          <a:bodyPr vert="horz" lIns="0" tIns="0" rIns="0" bIns="0" rtlCol="0">
            <a:noAutofit/>
          </a:bodyPr>
          <a:lstStyle/>
          <a:p>
            <a:pPr marL="180000" lvl="0" indent="-180000">
              <a:lnSpc>
                <a:spcPct val="100000"/>
              </a:lnSpc>
              <a:spcBef>
                <a:spcPts val="1000"/>
              </a:spcBef>
              <a:spcAft>
                <a:spcPts val="0"/>
              </a:spcAft>
              <a:buFont typeface="Arial" panose="020B0604020202020204" pitchFamily="34" charset="0"/>
              <a:buNone/>
            </a:pPr>
            <a:endParaRPr lang="en-GB" sz="100" dirty="0" err="1">
              <a:solidFill>
                <a:schemeClr val="bg1"/>
              </a:solidFill>
              <a:latin typeface="+mj-lt"/>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04456" y="6255808"/>
            <a:ext cx="1462075" cy="332575"/>
          </a:xfrm>
          <a:prstGeom prst="rect">
            <a:avLst/>
          </a:prstGeom>
        </p:spPr>
      </p:pic>
      <p:sp>
        <p:nvSpPr>
          <p:cNvPr id="10" name="PresentationTitle"/>
          <p:cNvSpPr>
            <a:spLocks noGrp="1"/>
          </p:cNvSpPr>
          <p:nvPr>
            <p:ph type="title" hasCustomPrompt="1"/>
          </p:nvPr>
        </p:nvSpPr>
        <p:spPr>
          <a:xfrm>
            <a:off x="1963463" y="1653495"/>
            <a:ext cx="9507812" cy="3385793"/>
          </a:xfrm>
        </p:spPr>
        <p:txBody>
          <a:bodyPr anchor="t" anchorCtr="0"/>
          <a:lstStyle>
            <a:lvl1pPr>
              <a:lnSpc>
                <a:spcPct val="90000"/>
              </a:lnSpc>
              <a:defRPr sz="6000" baseline="0">
                <a:solidFill>
                  <a:schemeClr val="bg1"/>
                </a:solidFill>
                <a:latin typeface="+mj-lt"/>
              </a:defRPr>
            </a:lvl1pPr>
          </a:lstStyle>
          <a:p>
            <a:r>
              <a:rPr lang="en-GB" dirty="0"/>
              <a:t>“Quote”</a:t>
            </a:r>
          </a:p>
        </p:txBody>
      </p:sp>
      <p:sp>
        <p:nvSpPr>
          <p:cNvPr id="11" name="PresentationSubtitle"/>
          <p:cNvSpPr>
            <a:spLocks noGrp="1"/>
          </p:cNvSpPr>
          <p:nvPr>
            <p:ph type="body" sz="quarter" idx="12" hasCustomPrompt="1"/>
          </p:nvPr>
        </p:nvSpPr>
        <p:spPr>
          <a:xfrm>
            <a:off x="1963462" y="5039288"/>
            <a:ext cx="9507600" cy="886229"/>
          </a:xfrm>
        </p:spPr>
        <p:txBody>
          <a:bodyPr/>
          <a:lstStyle>
            <a:lvl1pPr algn="r">
              <a:lnSpc>
                <a:spcPct val="95000"/>
              </a:lnSpc>
              <a:spcBef>
                <a:spcPts val="0"/>
              </a:spcBef>
              <a:buNone/>
              <a:defRPr sz="3500">
                <a:solidFill>
                  <a:schemeClr val="bg1"/>
                </a:solidFill>
                <a:latin typeface="+mj-lt"/>
              </a:defRPr>
            </a:lvl1pPr>
          </a:lstStyle>
          <a:p>
            <a:pPr lvl="0"/>
            <a:r>
              <a:rPr lang="en-GB" dirty="0"/>
              <a:t>Name Surname</a:t>
            </a:r>
          </a:p>
        </p:txBody>
      </p:sp>
      <p:sp>
        <p:nvSpPr>
          <p:cNvPr id="14" name="Date Placeholder 2" hidden="1">
            <a:extLst>
              <a:ext uri="{FF2B5EF4-FFF2-40B4-BE49-F238E27FC236}">
                <a16:creationId xmlns:a16="http://schemas.microsoft.com/office/drawing/2014/main" id="{88F1A5CD-0B2E-4193-88F1-C81FEDA1666F}"/>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7" name="Footer Placeholder 24" hidden="1">
            <a:extLst>
              <a:ext uri="{FF2B5EF4-FFF2-40B4-BE49-F238E27FC236}">
                <a16:creationId xmlns:a16="http://schemas.microsoft.com/office/drawing/2014/main" id="{BFD98F6F-AF09-42AF-B6B2-7A4E828E669B}"/>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0400E300-AC2C-40BA-B242-A9C752C7F172}"/>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pic>
        <p:nvPicPr>
          <p:cNvPr id="15" name="BA descriptor">
            <a:extLst>
              <a:ext uri="{FF2B5EF4-FFF2-40B4-BE49-F238E27FC236}">
                <a16:creationId xmlns:a16="http://schemas.microsoft.com/office/drawing/2014/main" id="{3D2E7E51-275A-4A98-8020-88E95A4144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2399" y="6423689"/>
            <a:ext cx="3608490" cy="118458"/>
          </a:xfrm>
          <a:prstGeom prst="rect">
            <a:avLst/>
          </a:prstGeom>
        </p:spPr>
      </p:pic>
    </p:spTree>
    <p:extLst>
      <p:ext uri="{BB962C8B-B14F-4D97-AF65-F5344CB8AC3E}">
        <p14:creationId xmlns:p14="http://schemas.microsoft.com/office/powerpoint/2010/main" val="11801747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Slide B">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gradFill>
            <a:gsLst>
              <a:gs pos="60000">
                <a:srgbClr val="B1BABD"/>
              </a:gs>
              <a:gs pos="0">
                <a:srgbClr val="CFD5D7"/>
              </a:gs>
              <a:gs pos="100000">
                <a:srgbClr val="A5AFB3"/>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04456" y="6255808"/>
            <a:ext cx="1462075" cy="332575"/>
          </a:xfrm>
          <a:prstGeom prst="rect">
            <a:avLst/>
          </a:prstGeom>
        </p:spPr>
      </p:pic>
      <p:sp>
        <p:nvSpPr>
          <p:cNvPr id="11" name="PresentationTitle"/>
          <p:cNvSpPr>
            <a:spLocks noGrp="1"/>
          </p:cNvSpPr>
          <p:nvPr>
            <p:ph type="title" hasCustomPrompt="1"/>
          </p:nvPr>
        </p:nvSpPr>
        <p:spPr>
          <a:xfrm>
            <a:off x="1963463" y="1653495"/>
            <a:ext cx="9507812" cy="3385793"/>
          </a:xfrm>
        </p:spPr>
        <p:txBody>
          <a:bodyPr anchor="t" anchorCtr="0"/>
          <a:lstStyle>
            <a:lvl1pPr>
              <a:lnSpc>
                <a:spcPct val="90000"/>
              </a:lnSpc>
              <a:defRPr sz="6000" baseline="0">
                <a:solidFill>
                  <a:schemeClr val="bg1"/>
                </a:solidFill>
                <a:latin typeface="+mj-lt"/>
              </a:defRPr>
            </a:lvl1pPr>
          </a:lstStyle>
          <a:p>
            <a:r>
              <a:rPr lang="en-GB" dirty="0"/>
              <a:t>“Quote”</a:t>
            </a:r>
          </a:p>
        </p:txBody>
      </p:sp>
      <p:sp>
        <p:nvSpPr>
          <p:cNvPr id="12" name="PresentationSubtitle"/>
          <p:cNvSpPr>
            <a:spLocks noGrp="1"/>
          </p:cNvSpPr>
          <p:nvPr>
            <p:ph type="body" sz="quarter" idx="12" hasCustomPrompt="1"/>
          </p:nvPr>
        </p:nvSpPr>
        <p:spPr>
          <a:xfrm>
            <a:off x="1963462" y="5039288"/>
            <a:ext cx="9507600" cy="886229"/>
          </a:xfrm>
        </p:spPr>
        <p:txBody>
          <a:bodyPr/>
          <a:lstStyle>
            <a:lvl1pPr algn="r">
              <a:lnSpc>
                <a:spcPct val="95000"/>
              </a:lnSpc>
              <a:spcBef>
                <a:spcPts val="0"/>
              </a:spcBef>
              <a:buNone/>
              <a:defRPr sz="3500">
                <a:solidFill>
                  <a:schemeClr val="bg1"/>
                </a:solidFill>
                <a:latin typeface="+mj-lt"/>
              </a:defRPr>
            </a:lvl1pPr>
          </a:lstStyle>
          <a:p>
            <a:pPr lvl="0"/>
            <a:r>
              <a:rPr lang="en-GB" dirty="0"/>
              <a:t>Name Surname</a:t>
            </a:r>
          </a:p>
        </p:txBody>
      </p:sp>
      <p:sp>
        <p:nvSpPr>
          <p:cNvPr id="16" name="Date Placeholder 2" hidden="1">
            <a:extLst>
              <a:ext uri="{FF2B5EF4-FFF2-40B4-BE49-F238E27FC236}">
                <a16:creationId xmlns:a16="http://schemas.microsoft.com/office/drawing/2014/main" id="{4597F03B-B02F-43AB-BECE-9815DF20D94B}"/>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7" name="Footer Placeholder 24" hidden="1">
            <a:extLst>
              <a:ext uri="{FF2B5EF4-FFF2-40B4-BE49-F238E27FC236}">
                <a16:creationId xmlns:a16="http://schemas.microsoft.com/office/drawing/2014/main" id="{CAB7BA2B-CB4D-4DD3-AF39-646388F68198}"/>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8" name="Slide Number Placeholder 25" hidden="1">
            <a:extLst>
              <a:ext uri="{FF2B5EF4-FFF2-40B4-BE49-F238E27FC236}">
                <a16:creationId xmlns:a16="http://schemas.microsoft.com/office/drawing/2014/main" id="{54722278-A54B-40D8-82F4-5D463961129E}"/>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pic>
        <p:nvPicPr>
          <p:cNvPr id="14" name="BA descriptor">
            <a:extLst>
              <a:ext uri="{FF2B5EF4-FFF2-40B4-BE49-F238E27FC236}">
                <a16:creationId xmlns:a16="http://schemas.microsoft.com/office/drawing/2014/main" id="{454A7E94-6061-4F8D-920C-A650DC7A22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2399" y="6423689"/>
            <a:ext cx="3608491" cy="118458"/>
          </a:xfrm>
          <a:prstGeom prst="rect">
            <a:avLst/>
          </a:prstGeom>
        </p:spPr>
      </p:pic>
    </p:spTree>
    <p:extLst>
      <p:ext uri="{BB962C8B-B14F-4D97-AF65-F5344CB8AC3E}">
        <p14:creationId xmlns:p14="http://schemas.microsoft.com/office/powerpoint/2010/main" val="15363282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Slide C">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276001" y="1088844"/>
            <a:ext cx="5190511" cy="4194356"/>
          </a:xfrm>
        </p:spPr>
        <p:txBody>
          <a:bodyPr/>
          <a:lstStyle>
            <a:lvl1pPr>
              <a:defRPr>
                <a:latin typeface="+mn-lt"/>
              </a:defRPr>
            </a:lvl1pPr>
          </a:lstStyle>
          <a:p>
            <a:r>
              <a:rPr lang="en-GB" dirty="0"/>
              <a:t>“Quote”</a:t>
            </a:r>
          </a:p>
        </p:txBody>
      </p:sp>
      <p:sp>
        <p:nvSpPr>
          <p:cNvPr id="10" name="Content Placeholder 3"/>
          <p:cNvSpPr>
            <a:spLocks noGrp="1"/>
          </p:cNvSpPr>
          <p:nvPr>
            <p:ph sz="quarter" idx="14" hasCustomPrompt="1"/>
          </p:nvPr>
        </p:nvSpPr>
        <p:spPr>
          <a:xfrm>
            <a:off x="6276001" y="5573485"/>
            <a:ext cx="5190512" cy="384403"/>
          </a:xfrm>
        </p:spPr>
        <p:txBody>
          <a:bodyPr/>
          <a:lstStyle>
            <a:lvl1pPr marL="0" indent="0" algn="r">
              <a:buNone/>
              <a:defRPr>
                <a:latin typeface="+mn-lt"/>
              </a:defRPr>
            </a:lvl1pPr>
          </a:lstStyle>
          <a:p>
            <a:pPr lvl="0"/>
            <a:r>
              <a:rPr lang="en-GB" dirty="0"/>
              <a:t>Name Surname</a:t>
            </a:r>
          </a:p>
        </p:txBody>
      </p:sp>
      <p:sp>
        <p:nvSpPr>
          <p:cNvPr id="8" name="Picture Placeholder 3"/>
          <p:cNvSpPr>
            <a:spLocks noGrp="1"/>
          </p:cNvSpPr>
          <p:nvPr>
            <p:ph type="pic" sz="quarter" idx="17" hasCustomPrompt="1"/>
          </p:nvPr>
        </p:nvSpPr>
        <p:spPr>
          <a:xfrm>
            <a:off x="3475" y="0"/>
            <a:ext cx="5916000" cy="6858000"/>
          </a:xfrm>
        </p:spPr>
        <p:txBody>
          <a:bodyPr vert="horz" lIns="0" tIns="612000" rIns="0" bIns="0" rtlCol="0" anchor="ctr" anchorCtr="0">
            <a:noAutofit/>
          </a:bodyPr>
          <a:lstStyle>
            <a:lvl1pPr marL="0" indent="0" algn="ctr">
              <a:buNone/>
              <a:defRPr lang="da-DK" sz="1400" baseline="0">
                <a:solidFill>
                  <a:schemeClr val="tx1">
                    <a:lumMod val="50000"/>
                    <a:lumOff val="50000"/>
                  </a:schemeClr>
                </a:solidFill>
                <a:latin typeface="+mn-lt"/>
              </a:defRPr>
            </a:lvl1pPr>
          </a:lstStyle>
          <a:p>
            <a:r>
              <a:rPr lang="en-GB" dirty="0"/>
              <a:t>Click on icon and insert the picture of quoted person</a:t>
            </a:r>
          </a:p>
        </p:txBody>
      </p:sp>
      <p:sp>
        <p:nvSpPr>
          <p:cNvPr id="13" name="Date Placeholder 2" hidden="1">
            <a:extLst>
              <a:ext uri="{FF2B5EF4-FFF2-40B4-BE49-F238E27FC236}">
                <a16:creationId xmlns:a16="http://schemas.microsoft.com/office/drawing/2014/main" id="{6E790296-739A-4BB8-B302-869E183F9A8D}"/>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4" name="Footer Placeholder 24" hidden="1">
            <a:extLst>
              <a:ext uri="{FF2B5EF4-FFF2-40B4-BE49-F238E27FC236}">
                <a16:creationId xmlns:a16="http://schemas.microsoft.com/office/drawing/2014/main" id="{9678CE9B-8E17-4B51-909E-0F9E0D59B702}"/>
              </a:ext>
            </a:extLst>
          </p:cNvPr>
          <p:cNvSpPr>
            <a:spLocks noGrp="1"/>
          </p:cNvSpPr>
          <p:nvPr>
            <p:ph type="ftr" sz="quarter" idx="18"/>
          </p:nvPr>
        </p:nvSpPr>
        <p:spPr>
          <a:xfrm>
            <a:off x="0" y="6876000"/>
            <a:ext cx="0" cy="0"/>
          </a:xfrm>
          <a:prstGeom prst="rect">
            <a:avLst/>
          </a:prstGeom>
        </p:spPr>
        <p:txBody>
          <a:bodyPr/>
          <a:lstStyle>
            <a:lvl1pPr>
              <a:defRPr sz="100">
                <a:noFill/>
              </a:defRPr>
            </a:lvl1pPr>
          </a:lstStyle>
          <a:p>
            <a:endParaRPr lang="en-GB" dirty="0"/>
          </a:p>
        </p:txBody>
      </p:sp>
      <p:sp>
        <p:nvSpPr>
          <p:cNvPr id="15" name="Slide Number Placeholder 25" hidden="1">
            <a:extLst>
              <a:ext uri="{FF2B5EF4-FFF2-40B4-BE49-F238E27FC236}">
                <a16:creationId xmlns:a16="http://schemas.microsoft.com/office/drawing/2014/main" id="{F2680B0A-6116-48A2-AE86-25EF7EC4AE21}"/>
              </a:ext>
            </a:extLst>
          </p:cNvPr>
          <p:cNvSpPr>
            <a:spLocks noGrp="1"/>
          </p:cNvSpPr>
          <p:nvPr>
            <p:ph type="sldNum" sz="quarter" idx="19"/>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spTree>
    <p:extLst>
      <p:ext uri="{BB962C8B-B14F-4D97-AF65-F5344CB8AC3E}">
        <p14:creationId xmlns:p14="http://schemas.microsoft.com/office/powerpoint/2010/main" val="2587272749"/>
      </p:ext>
    </p:extLst>
  </p:cSld>
  <p:clrMapOvr>
    <a:masterClrMapping/>
  </p:clrMapOvr>
  <p:extLst>
    <p:ext uri="{DCECCB84-F9BA-43D5-87BE-67443E8EF086}">
      <p15:sldGuideLst xmlns:p15="http://schemas.microsoft.com/office/powerpoint/2012/main">
        <p15:guide id="1" pos="3728">
          <p15:clr>
            <a:srgbClr val="FBAE40"/>
          </p15:clr>
        </p15:guide>
        <p15:guide id="2" pos="395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Mission, Values, Vision A">
    <p:spTree>
      <p:nvGrpSpPr>
        <p:cNvPr id="1" name=""/>
        <p:cNvGrpSpPr/>
        <p:nvPr/>
      </p:nvGrpSpPr>
      <p:grpSpPr>
        <a:xfrm>
          <a:off x="0" y="0"/>
          <a:ext cx="0" cy="0"/>
          <a:chOff x="0" y="0"/>
          <a:chExt cx="0" cy="0"/>
        </a:xfrm>
      </p:grpSpPr>
      <p:sp>
        <p:nvSpPr>
          <p:cNvPr id="16" name="Rectangle 15"/>
          <p:cNvSpPr/>
          <p:nvPr userDrawn="1"/>
        </p:nvSpPr>
        <p:spPr>
          <a:xfrm>
            <a:off x="0" y="0"/>
            <a:ext cx="12192000" cy="6858000"/>
          </a:xfrm>
          <a:prstGeom prst="rect">
            <a:avLst/>
          </a:prstGeom>
          <a:gradFill flip="none" rotWithShape="1">
            <a:gsLst>
              <a:gs pos="0">
                <a:schemeClr val="accent1">
                  <a:alpha val="70000"/>
                </a:schemeClr>
              </a:gs>
              <a:gs pos="100000">
                <a:schemeClr val="accent1"/>
              </a:gs>
            </a:gsLst>
            <a:lin ang="0" scaled="0"/>
            <a:tileRect/>
          </a:gradFill>
          <a:ln>
            <a:noFill/>
          </a:ln>
        </p:spPr>
        <p:txBody>
          <a:bodyPr vert="horz" lIns="0" tIns="0" rIns="0" bIns="0" rtlCol="0">
            <a:noAutofit/>
          </a:bodyPr>
          <a:lstStyle/>
          <a:p>
            <a:pPr marL="180000" lvl="0" indent="-180000">
              <a:lnSpc>
                <a:spcPct val="100000"/>
              </a:lnSpc>
              <a:spcBef>
                <a:spcPts val="1000"/>
              </a:spcBef>
              <a:spcAft>
                <a:spcPts val="0"/>
              </a:spcAft>
              <a:buFont typeface="Arial" panose="020B0604020202020204" pitchFamily="34" charset="0"/>
              <a:buNone/>
            </a:pPr>
            <a:endParaRPr lang="en-GB" sz="100" dirty="0" err="1">
              <a:solidFill>
                <a:schemeClr val="bg1"/>
              </a:solidFill>
              <a:latin typeface="+mj-lt"/>
            </a:endParaRPr>
          </a:p>
        </p:txBody>
      </p:sp>
      <p:pic>
        <p:nvPicPr>
          <p:cNvPr id="13" name="Logo"/>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04456" y="6255808"/>
            <a:ext cx="1462075" cy="332575"/>
          </a:xfrm>
          <a:prstGeom prst="rect">
            <a:avLst/>
          </a:prstGeom>
        </p:spPr>
      </p:pic>
      <p:pic>
        <p:nvPicPr>
          <p:cNvPr id="14" name="Text"/>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28312" y="957532"/>
            <a:ext cx="4801220" cy="4536559"/>
          </a:xfrm>
          <a:prstGeom prst="rect">
            <a:avLst/>
          </a:prstGeom>
        </p:spPr>
      </p:pic>
      <p:sp>
        <p:nvSpPr>
          <p:cNvPr id="10" name="Date Placeholder 2" hidden="1">
            <a:extLst>
              <a:ext uri="{FF2B5EF4-FFF2-40B4-BE49-F238E27FC236}">
                <a16:creationId xmlns:a16="http://schemas.microsoft.com/office/drawing/2014/main" id="{4A1A86AC-B8FD-4B0E-89B9-34D8F0E79FAC}"/>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1" name="Footer Placeholder 24" hidden="1">
            <a:extLst>
              <a:ext uri="{FF2B5EF4-FFF2-40B4-BE49-F238E27FC236}">
                <a16:creationId xmlns:a16="http://schemas.microsoft.com/office/drawing/2014/main" id="{9776FC2E-3F0A-4844-A191-90DCD8CCED80}"/>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2" name="Slide Number Placeholder 25" hidden="1">
            <a:extLst>
              <a:ext uri="{FF2B5EF4-FFF2-40B4-BE49-F238E27FC236}">
                <a16:creationId xmlns:a16="http://schemas.microsoft.com/office/drawing/2014/main" id="{AA0545DE-CFC4-47DE-B20C-973B07279897}"/>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pic>
        <p:nvPicPr>
          <p:cNvPr id="9" name="BA descriptor">
            <a:extLst>
              <a:ext uri="{FF2B5EF4-FFF2-40B4-BE49-F238E27FC236}">
                <a16:creationId xmlns:a16="http://schemas.microsoft.com/office/drawing/2014/main" id="{EFB7BAD1-AB94-43F7-96D0-20A36B7D2BD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399" y="6423689"/>
            <a:ext cx="3608490" cy="118458"/>
          </a:xfrm>
          <a:prstGeom prst="rect">
            <a:avLst/>
          </a:prstGeom>
        </p:spPr>
      </p:pic>
    </p:spTree>
    <p:extLst>
      <p:ext uri="{BB962C8B-B14F-4D97-AF65-F5344CB8AC3E}">
        <p14:creationId xmlns:p14="http://schemas.microsoft.com/office/powerpoint/2010/main" val="3333171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ission, Values, Vision B">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gradFill>
            <a:gsLst>
              <a:gs pos="60000">
                <a:srgbClr val="B1BABD"/>
              </a:gs>
              <a:gs pos="0">
                <a:srgbClr val="CFD5D7"/>
              </a:gs>
              <a:gs pos="100000">
                <a:srgbClr val="A5AFB3"/>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p>
        </p:txBody>
      </p:sp>
      <p:pic>
        <p:nvPicPr>
          <p:cNvPr id="13" name="Logo"/>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04456" y="6255808"/>
            <a:ext cx="1462075" cy="332575"/>
          </a:xfrm>
          <a:prstGeom prst="rect">
            <a:avLst/>
          </a:prstGeom>
        </p:spPr>
      </p:pic>
      <p:pic>
        <p:nvPicPr>
          <p:cNvPr id="9" name="Text" descr="3568C92F-5AFF-45F9-8AC4-CD644BFC8A29"/>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0" y="950"/>
            <a:ext cx="12189600" cy="685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2" hidden="1">
            <a:extLst>
              <a:ext uri="{FF2B5EF4-FFF2-40B4-BE49-F238E27FC236}">
                <a16:creationId xmlns:a16="http://schemas.microsoft.com/office/drawing/2014/main" id="{D6B2DA81-7BCE-4E08-9D58-5637C235BE65}"/>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4" name="Footer Placeholder 24" hidden="1">
            <a:extLst>
              <a:ext uri="{FF2B5EF4-FFF2-40B4-BE49-F238E27FC236}">
                <a16:creationId xmlns:a16="http://schemas.microsoft.com/office/drawing/2014/main" id="{A9EE096C-E8F0-43E9-9889-58907613FC55}"/>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6" name="Slide Number Placeholder 25" hidden="1">
            <a:extLst>
              <a:ext uri="{FF2B5EF4-FFF2-40B4-BE49-F238E27FC236}">
                <a16:creationId xmlns:a16="http://schemas.microsoft.com/office/drawing/2014/main" id="{C9CF397B-D1AD-4D08-BE89-10D4BA11F20A}"/>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pic>
        <p:nvPicPr>
          <p:cNvPr id="11" name="BA descriptor">
            <a:extLst>
              <a:ext uri="{FF2B5EF4-FFF2-40B4-BE49-F238E27FC236}">
                <a16:creationId xmlns:a16="http://schemas.microsoft.com/office/drawing/2014/main" id="{D9617BAA-D76F-4A52-9B3B-299B8D71DB9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399" y="6423689"/>
            <a:ext cx="3608491" cy="118458"/>
          </a:xfrm>
          <a:prstGeom prst="rect">
            <a:avLst/>
          </a:prstGeom>
        </p:spPr>
      </p:pic>
    </p:spTree>
    <p:extLst>
      <p:ext uri="{BB962C8B-B14F-4D97-AF65-F5344CB8AC3E}">
        <p14:creationId xmlns:p14="http://schemas.microsoft.com/office/powerpoint/2010/main" val="31954044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ission, Values, Vision C">
    <p:spTree>
      <p:nvGrpSpPr>
        <p:cNvPr id="1" name=""/>
        <p:cNvGrpSpPr/>
        <p:nvPr/>
      </p:nvGrpSpPr>
      <p:grpSpPr>
        <a:xfrm>
          <a:off x="0" y="0"/>
          <a:ext cx="0" cy="0"/>
          <a:chOff x="0" y="0"/>
          <a:chExt cx="0" cy="0"/>
        </a:xfrm>
      </p:grpSpPr>
      <p:pic>
        <p:nvPicPr>
          <p:cNvPr id="10" name="Background" descr="C8FB021E-78B0-48E3-93C7-3343F997DE85@studio"/>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2262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Text" descr="3568C92F-5AFF-45F9-8AC4-CD644BFC8A29"/>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400" y="1070"/>
            <a:ext cx="12189600" cy="685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997494" y="6255808"/>
            <a:ext cx="1476000" cy="332575"/>
          </a:xfrm>
          <a:prstGeom prst="rect">
            <a:avLst/>
          </a:prstGeom>
        </p:spPr>
      </p:pic>
      <p:sp>
        <p:nvSpPr>
          <p:cNvPr id="9" name="Date Placeholder 2" hidden="1">
            <a:extLst>
              <a:ext uri="{FF2B5EF4-FFF2-40B4-BE49-F238E27FC236}">
                <a16:creationId xmlns:a16="http://schemas.microsoft.com/office/drawing/2014/main" id="{76D4BD08-9B13-47E8-AC35-751009DCE2D7}"/>
              </a:ext>
            </a:extLst>
          </p:cNvPr>
          <p:cNvSpPr>
            <a:spLocks noGrp="1"/>
          </p:cNvSpPr>
          <p:nvPr>
            <p:ph type="dt" sz="half" idx="10"/>
          </p:nvPr>
        </p:nvSpPr>
        <p:spPr>
          <a:xfrm>
            <a:off x="0" y="6876000"/>
            <a:ext cx="45719" cy="0"/>
          </a:xfrm>
          <a:prstGeom prst="rect">
            <a:avLst/>
          </a:prstGeom>
        </p:spPr>
        <p:txBody>
          <a:bodyPr/>
          <a:lstStyle>
            <a:lvl1pPr>
              <a:defRPr sz="100">
                <a:noFill/>
              </a:defRPr>
            </a:lvl1pPr>
          </a:lstStyle>
          <a:p>
            <a:endParaRPr lang="en-GB" dirty="0"/>
          </a:p>
        </p:txBody>
      </p:sp>
      <p:sp>
        <p:nvSpPr>
          <p:cNvPr id="14" name="Footer Placeholder 24" hidden="1">
            <a:extLst>
              <a:ext uri="{FF2B5EF4-FFF2-40B4-BE49-F238E27FC236}">
                <a16:creationId xmlns:a16="http://schemas.microsoft.com/office/drawing/2014/main" id="{785260A6-3513-405A-B787-51B8BBE7312D}"/>
              </a:ext>
            </a:extLst>
          </p:cNvPr>
          <p:cNvSpPr>
            <a:spLocks noGrp="1"/>
          </p:cNvSpPr>
          <p:nvPr>
            <p:ph type="ftr" sz="quarter" idx="17"/>
          </p:nvPr>
        </p:nvSpPr>
        <p:spPr>
          <a:xfrm>
            <a:off x="0" y="6876000"/>
            <a:ext cx="0" cy="0"/>
          </a:xfrm>
          <a:prstGeom prst="rect">
            <a:avLst/>
          </a:prstGeom>
        </p:spPr>
        <p:txBody>
          <a:bodyPr/>
          <a:lstStyle>
            <a:lvl1pPr>
              <a:defRPr sz="100">
                <a:noFill/>
              </a:defRPr>
            </a:lvl1pPr>
          </a:lstStyle>
          <a:p>
            <a:endParaRPr lang="en-GB" dirty="0"/>
          </a:p>
        </p:txBody>
      </p:sp>
      <p:sp>
        <p:nvSpPr>
          <p:cNvPr id="15" name="Slide Number Placeholder 25" hidden="1">
            <a:extLst>
              <a:ext uri="{FF2B5EF4-FFF2-40B4-BE49-F238E27FC236}">
                <a16:creationId xmlns:a16="http://schemas.microsoft.com/office/drawing/2014/main" id="{9C7B77C5-5846-49BC-8D48-B375779E0ED3}"/>
              </a:ext>
            </a:extLst>
          </p:cNvPr>
          <p:cNvSpPr>
            <a:spLocks noGrp="1"/>
          </p:cNvSpPr>
          <p:nvPr>
            <p:ph type="sldNum" sz="quarter" idx="18"/>
          </p:nvPr>
        </p:nvSpPr>
        <p:spPr>
          <a:xfrm>
            <a:off x="0" y="6876000"/>
            <a:ext cx="0" cy="0"/>
          </a:xfrm>
          <a:prstGeom prst="rect">
            <a:avLst/>
          </a:prstGeom>
        </p:spPr>
        <p:txBody>
          <a:bodyPr/>
          <a:lstStyle>
            <a:lvl1pPr>
              <a:defRPr sz="100">
                <a:noFill/>
              </a:defRPr>
            </a:lvl1pPr>
          </a:lstStyle>
          <a:p>
            <a:r>
              <a:rPr lang="en-GB" dirty="0"/>
              <a:t>Page </a:t>
            </a:r>
            <a:fld id="{45D37B1E-C366-494F-A587-962AD9AABC83}" type="slidenum">
              <a:rPr lang="en-GB" smtClean="0"/>
              <a:pPr/>
              <a:t>‹#›</a:t>
            </a:fld>
            <a:endParaRPr lang="en-GB" dirty="0"/>
          </a:p>
        </p:txBody>
      </p:sp>
      <p:pic>
        <p:nvPicPr>
          <p:cNvPr id="13" name="BA descriptor">
            <a:extLst>
              <a:ext uri="{FF2B5EF4-FFF2-40B4-BE49-F238E27FC236}">
                <a16:creationId xmlns:a16="http://schemas.microsoft.com/office/drawing/2014/main" id="{A7CCD26D-4396-4859-A260-A2338AB80A8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2399" y="6423689"/>
            <a:ext cx="3608491" cy="118458"/>
          </a:xfrm>
          <a:prstGeom prst="rect">
            <a:avLst/>
          </a:prstGeom>
        </p:spPr>
      </p:pic>
    </p:spTree>
    <p:extLst>
      <p:ext uri="{BB962C8B-B14F-4D97-AF65-F5344CB8AC3E}">
        <p14:creationId xmlns:p14="http://schemas.microsoft.com/office/powerpoint/2010/main" val="7620372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GB" dirty="0"/>
          </a:p>
        </p:txBody>
      </p:sp>
      <p:sp>
        <p:nvSpPr>
          <p:cNvPr id="3" name="Date_DateCustomA"/>
          <p:cNvSpPr>
            <a:spLocks noGrp="1"/>
          </p:cNvSpPr>
          <p:nvPr>
            <p:ph type="dt" sz="half" idx="10"/>
          </p:nvPr>
        </p:nvSpPr>
        <p:spPr/>
        <p:txBody>
          <a:bodyPr/>
          <a:lstStyle/>
          <a:p>
            <a:endParaRPr lang="en-GB" dirty="0"/>
          </a:p>
        </p:txBody>
      </p:sp>
      <p:sp>
        <p:nvSpPr>
          <p:cNvPr id="4" name="FLD_PresentationTitle"/>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945256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_DateCustomA"/>
          <p:cNvSpPr>
            <a:spLocks noGrp="1"/>
          </p:cNvSpPr>
          <p:nvPr>
            <p:ph type="dt" sz="half" idx="10"/>
          </p:nvPr>
        </p:nvSpPr>
        <p:spPr/>
        <p:txBody>
          <a:bodyPr/>
          <a:lstStyle/>
          <a:p>
            <a:endParaRPr lang="en-GB" dirty="0"/>
          </a:p>
        </p:txBody>
      </p:sp>
      <p:sp>
        <p:nvSpPr>
          <p:cNvPr id="3" name="FLD_PresentationTitle"/>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r>
              <a:rPr lang="en-GB" dirty="0"/>
              <a:t>Page </a:t>
            </a:r>
            <a:fld id="{9E564AD4-C76D-4F33-BD52-5147B3B7B407}" type="slidenum">
              <a:rPr lang="en-GB"/>
              <a:pPr/>
              <a:t>‹#›</a:t>
            </a:fld>
            <a:endParaRPr lang="en-GB" dirty="0"/>
          </a:p>
        </p:txBody>
      </p:sp>
    </p:spTree>
    <p:extLst>
      <p:ext uri="{BB962C8B-B14F-4D97-AF65-F5344CB8AC3E}">
        <p14:creationId xmlns:p14="http://schemas.microsoft.com/office/powerpoint/2010/main" val="11985225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lour codes">
    <p:spTree>
      <p:nvGrpSpPr>
        <p:cNvPr id="1" name=""/>
        <p:cNvGrpSpPr/>
        <p:nvPr/>
      </p:nvGrpSpPr>
      <p:grpSpPr>
        <a:xfrm>
          <a:off x="0" y="0"/>
          <a:ext cx="0" cy="0"/>
          <a:chOff x="0" y="0"/>
          <a:chExt cx="0" cy="0"/>
        </a:xfrm>
      </p:grpSpPr>
      <p:sp>
        <p:nvSpPr>
          <p:cNvPr id="34" name="Title 1"/>
          <p:cNvSpPr txBox="1">
            <a:spLocks/>
          </p:cNvSpPr>
          <p:nvPr userDrawn="1"/>
        </p:nvSpPr>
        <p:spPr>
          <a:xfrm>
            <a:off x="725488" y="729654"/>
            <a:ext cx="10799763" cy="614589"/>
          </a:xfrm>
          <a:prstGeom prst="rect">
            <a:avLst/>
          </a:prstGeom>
        </p:spPr>
        <p:txBody>
          <a:bodyPr vert="horz" lIns="0" tIns="0" rIns="0" bIns="0" rtlCol="0" anchor="b" anchorCtr="0">
            <a:noAutofit/>
          </a:bodyPr>
          <a:lstStyle>
            <a:lvl1pPr>
              <a:lnSpc>
                <a:spcPct val="83000"/>
              </a:lnSpc>
              <a:spcBef>
                <a:spcPct val="0"/>
              </a:spcBef>
              <a:buNone/>
              <a:defRPr sz="4000" b="1">
                <a:solidFill>
                  <a:schemeClr val="tx2"/>
                </a:solidFill>
                <a:latin typeface="+mj-lt"/>
                <a:ea typeface="+mj-ea"/>
                <a:cs typeface="+mj-cs"/>
              </a:defRPr>
            </a:lvl1pPr>
          </a:lstStyle>
          <a:p>
            <a:pPr lvl="0"/>
            <a:r>
              <a:rPr lang="en-GB" dirty="0">
                <a:solidFill>
                  <a:schemeClr val="accent2"/>
                </a:solidFill>
              </a:rPr>
              <a:t>Coloplast Colour Codes</a:t>
            </a:r>
            <a:endParaRPr lang="en-GB" dirty="0">
              <a:solidFill>
                <a:schemeClr val="accent2"/>
              </a:solidFill>
              <a:latin typeface="+mn-lt"/>
            </a:endParaRPr>
          </a:p>
        </p:txBody>
      </p:sp>
      <p:sp>
        <p:nvSpPr>
          <p:cNvPr id="23" name="Tekstfelt 22"/>
          <p:cNvSpPr txBox="1"/>
          <p:nvPr userDrawn="1"/>
        </p:nvSpPr>
        <p:spPr>
          <a:xfrm>
            <a:off x="725487" y="1643486"/>
            <a:ext cx="10741026" cy="300371"/>
          </a:xfrm>
          <a:prstGeom prst="rect">
            <a:avLst/>
          </a:prstGeom>
          <a:noFill/>
        </p:spPr>
        <p:txBody>
          <a:bodyPr wrap="square" lIns="0" tIns="0" rIns="0" bIns="0" rtlCol="0">
            <a:noAutofit/>
          </a:bodyPr>
          <a:lstStyle/>
          <a:p>
            <a:r>
              <a:rPr lang="en-GB" sz="2400" dirty="0">
                <a:solidFill>
                  <a:schemeClr val="accent2"/>
                </a:solidFill>
              </a:rPr>
              <a:t>Primary</a:t>
            </a:r>
          </a:p>
        </p:txBody>
      </p:sp>
      <p:sp>
        <p:nvSpPr>
          <p:cNvPr id="24" name="Tekstfelt 23"/>
          <p:cNvSpPr txBox="1"/>
          <p:nvPr userDrawn="1"/>
        </p:nvSpPr>
        <p:spPr>
          <a:xfrm>
            <a:off x="725487" y="3942566"/>
            <a:ext cx="10741026" cy="300371"/>
          </a:xfrm>
          <a:prstGeom prst="rect">
            <a:avLst/>
          </a:prstGeom>
          <a:noFill/>
        </p:spPr>
        <p:txBody>
          <a:bodyPr wrap="square" lIns="0" tIns="0" rIns="0" bIns="0" rtlCol="0">
            <a:noAutofit/>
          </a:bodyPr>
          <a:lstStyle/>
          <a:p>
            <a:r>
              <a:rPr lang="en-GB" sz="2400" dirty="0">
                <a:solidFill>
                  <a:schemeClr val="accent2"/>
                </a:solidFill>
              </a:rPr>
              <a:t>Secondary</a:t>
            </a:r>
          </a:p>
        </p:txBody>
      </p:sp>
      <p:grpSp>
        <p:nvGrpSpPr>
          <p:cNvPr id="33" name="Gruppe 32"/>
          <p:cNvGrpSpPr/>
          <p:nvPr userDrawn="1"/>
        </p:nvGrpSpPr>
        <p:grpSpPr>
          <a:xfrm>
            <a:off x="725487" y="2135827"/>
            <a:ext cx="2160000" cy="1656471"/>
            <a:chOff x="725487" y="2135827"/>
            <a:chExt cx="2160000" cy="1656471"/>
          </a:xfrm>
        </p:grpSpPr>
        <p:sp>
          <p:nvSpPr>
            <p:cNvPr id="35" name="Rektangel 34"/>
            <p:cNvSpPr/>
            <p:nvPr/>
          </p:nvSpPr>
          <p:spPr>
            <a:xfrm>
              <a:off x="725487" y="2135827"/>
              <a:ext cx="2160000" cy="720000"/>
            </a:xfrm>
            <a:prstGeom prst="rect">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en-GB" sz="1100" dirty="0"/>
                <a:t> Coloplast Turquoise</a:t>
              </a:r>
            </a:p>
          </p:txBody>
        </p:sp>
        <p:sp>
          <p:nvSpPr>
            <p:cNvPr id="36" name="Tekstfelt 35"/>
            <p:cNvSpPr txBox="1"/>
            <p:nvPr/>
          </p:nvSpPr>
          <p:spPr>
            <a:xfrm>
              <a:off x="725487" y="3200327"/>
              <a:ext cx="1455581" cy="591971"/>
            </a:xfrm>
            <a:prstGeom prst="rect">
              <a:avLst/>
            </a:prstGeom>
            <a:noFill/>
            <a:ln>
              <a:noFill/>
            </a:ln>
          </p:spPr>
          <p:txBody>
            <a:bodyPr wrap="square" lIns="0" tIns="0" rIns="0" bIns="0" rtlCol="0" anchor="ctr" anchorCtr="0">
              <a:noAutofit/>
            </a:bodyPr>
            <a:lstStyle/>
            <a:p>
              <a:pPr>
                <a:lnSpc>
                  <a:spcPct val="90000"/>
                </a:lnSpc>
              </a:pPr>
              <a:r>
                <a:rPr lang="en-GB" sz="1400" dirty="0">
                  <a:solidFill>
                    <a:schemeClr val="accent2"/>
                  </a:solidFill>
                </a:rPr>
                <a:t>R: 0 </a:t>
              </a:r>
            </a:p>
            <a:p>
              <a:pPr>
                <a:lnSpc>
                  <a:spcPct val="90000"/>
                </a:lnSpc>
              </a:pPr>
              <a:r>
                <a:rPr lang="en-GB" sz="1400" dirty="0">
                  <a:solidFill>
                    <a:schemeClr val="accent2"/>
                  </a:solidFill>
                </a:rPr>
                <a:t>G: 176 </a:t>
              </a:r>
            </a:p>
            <a:p>
              <a:pPr>
                <a:lnSpc>
                  <a:spcPct val="90000"/>
                </a:lnSpc>
              </a:pPr>
              <a:r>
                <a:rPr lang="en-GB" sz="1400" dirty="0">
                  <a:solidFill>
                    <a:schemeClr val="accent2"/>
                  </a:solidFill>
                </a:rPr>
                <a:t>B: 202</a:t>
              </a:r>
            </a:p>
          </p:txBody>
        </p:sp>
        <p:sp>
          <p:nvSpPr>
            <p:cNvPr id="37" name="Rektangel 36"/>
            <p:cNvSpPr/>
            <p:nvPr userDrawn="1"/>
          </p:nvSpPr>
          <p:spPr>
            <a:xfrm>
              <a:off x="725487" y="2858976"/>
              <a:ext cx="540000" cy="245810"/>
            </a:xfrm>
            <a:prstGeom prst="rect">
              <a:avLst/>
            </a:prstGeom>
            <a:solidFill>
              <a:srgbClr val="32BED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38" name="Rektangel 37"/>
            <p:cNvSpPr/>
            <p:nvPr userDrawn="1"/>
          </p:nvSpPr>
          <p:spPr>
            <a:xfrm>
              <a:off x="1265487" y="2858976"/>
              <a:ext cx="540000" cy="245810"/>
            </a:xfrm>
            <a:prstGeom prst="rect">
              <a:avLst/>
            </a:prstGeom>
            <a:solidFill>
              <a:srgbClr val="64D2E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39" name="Rektangel 38"/>
            <p:cNvSpPr/>
            <p:nvPr userDrawn="1"/>
          </p:nvSpPr>
          <p:spPr>
            <a:xfrm>
              <a:off x="1805487" y="2858976"/>
              <a:ext cx="540000" cy="245810"/>
            </a:xfrm>
            <a:prstGeom prst="rect">
              <a:avLst/>
            </a:prstGeom>
            <a:solidFill>
              <a:srgbClr val="9BE1E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40" name="Rektangel 39"/>
            <p:cNvSpPr/>
            <p:nvPr userDrawn="1"/>
          </p:nvSpPr>
          <p:spPr>
            <a:xfrm>
              <a:off x="2345487" y="2858976"/>
              <a:ext cx="540000" cy="245810"/>
            </a:xfrm>
            <a:prstGeom prst="rect">
              <a:avLst/>
            </a:prstGeom>
            <a:solidFill>
              <a:srgbClr val="CDF0F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grpSp>
      <p:grpSp>
        <p:nvGrpSpPr>
          <p:cNvPr id="41" name="Gruppe 40"/>
          <p:cNvGrpSpPr/>
          <p:nvPr userDrawn="1"/>
        </p:nvGrpSpPr>
        <p:grpSpPr>
          <a:xfrm>
            <a:off x="3007359" y="2135825"/>
            <a:ext cx="2167781" cy="1656473"/>
            <a:chOff x="3007359" y="2135825"/>
            <a:chExt cx="2167781" cy="1656473"/>
          </a:xfrm>
        </p:grpSpPr>
        <p:sp>
          <p:nvSpPr>
            <p:cNvPr id="42" name="Rektangel 41"/>
            <p:cNvSpPr/>
            <p:nvPr/>
          </p:nvSpPr>
          <p:spPr>
            <a:xfrm>
              <a:off x="3015140" y="2135825"/>
              <a:ext cx="2160000" cy="72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en-GB" sz="1100" dirty="0"/>
                <a:t> Coloplast Grey</a:t>
              </a:r>
            </a:p>
          </p:txBody>
        </p:sp>
        <p:sp>
          <p:nvSpPr>
            <p:cNvPr id="43" name="Tekstfelt 42"/>
            <p:cNvSpPr txBox="1"/>
            <p:nvPr/>
          </p:nvSpPr>
          <p:spPr>
            <a:xfrm>
              <a:off x="3007359" y="3200327"/>
              <a:ext cx="1641369" cy="591971"/>
            </a:xfrm>
            <a:prstGeom prst="rect">
              <a:avLst/>
            </a:prstGeom>
            <a:noFill/>
            <a:ln>
              <a:noFill/>
            </a:ln>
          </p:spPr>
          <p:txBody>
            <a:bodyPr wrap="square" lIns="0" tIns="0" rIns="0" bIns="0" rtlCol="0" anchor="ctr" anchorCtr="0">
              <a:noAutofit/>
            </a:bodyPr>
            <a:lstStyle/>
            <a:p>
              <a:pPr>
                <a:lnSpc>
                  <a:spcPct val="90000"/>
                </a:lnSpc>
              </a:pPr>
              <a:r>
                <a:rPr lang="en-GB" sz="1400" dirty="0">
                  <a:solidFill>
                    <a:schemeClr val="accent2"/>
                  </a:solidFill>
                </a:rPr>
                <a:t>R: 111 </a:t>
              </a:r>
              <a:br>
                <a:rPr lang="en-GB" sz="1400" dirty="0">
                  <a:solidFill>
                    <a:schemeClr val="accent2"/>
                  </a:solidFill>
                </a:rPr>
              </a:br>
              <a:r>
                <a:rPr lang="en-GB" sz="1400" dirty="0">
                  <a:solidFill>
                    <a:schemeClr val="accent2"/>
                  </a:solidFill>
                </a:rPr>
                <a:t>G: 111 </a:t>
              </a:r>
              <a:br>
                <a:rPr lang="en-GB" sz="1400" dirty="0">
                  <a:solidFill>
                    <a:schemeClr val="accent2"/>
                  </a:solidFill>
                </a:rPr>
              </a:br>
              <a:r>
                <a:rPr lang="en-GB" sz="1400" dirty="0">
                  <a:solidFill>
                    <a:schemeClr val="accent2"/>
                  </a:solidFill>
                </a:rPr>
                <a:t>B: 111</a:t>
              </a:r>
            </a:p>
          </p:txBody>
        </p:sp>
        <p:sp>
          <p:nvSpPr>
            <p:cNvPr id="44" name="Rektangel 43"/>
            <p:cNvSpPr/>
            <p:nvPr userDrawn="1"/>
          </p:nvSpPr>
          <p:spPr>
            <a:xfrm>
              <a:off x="3015140" y="2858976"/>
              <a:ext cx="540000" cy="245810"/>
            </a:xfrm>
            <a:prstGeom prst="rect">
              <a:avLst/>
            </a:prstGeom>
            <a:solidFill>
              <a:srgbClr val="8C8C8C"/>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45" name="Rektangel 44"/>
            <p:cNvSpPr/>
            <p:nvPr userDrawn="1"/>
          </p:nvSpPr>
          <p:spPr>
            <a:xfrm>
              <a:off x="3555140" y="2858976"/>
              <a:ext cx="540000" cy="245810"/>
            </a:xfrm>
            <a:prstGeom prst="rect">
              <a:avLst/>
            </a:prstGeom>
            <a:solidFill>
              <a:srgbClr val="AAAAAA"/>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46" name="Rektangel 45"/>
            <p:cNvSpPr/>
            <p:nvPr userDrawn="1"/>
          </p:nvSpPr>
          <p:spPr>
            <a:xfrm>
              <a:off x="4095140" y="2858976"/>
              <a:ext cx="540000" cy="245810"/>
            </a:xfrm>
            <a:prstGeom prst="rect">
              <a:avLst/>
            </a:prstGeom>
            <a:solidFill>
              <a:srgbClr val="C8C8C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47" name="Rektangel 46"/>
            <p:cNvSpPr/>
            <p:nvPr userDrawn="1"/>
          </p:nvSpPr>
          <p:spPr>
            <a:xfrm>
              <a:off x="4635140" y="2858976"/>
              <a:ext cx="540000" cy="245810"/>
            </a:xfrm>
            <a:prstGeom prst="rect">
              <a:avLst/>
            </a:prstGeom>
            <a:solidFill>
              <a:srgbClr val="E1E1E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grpSp>
      <p:grpSp>
        <p:nvGrpSpPr>
          <p:cNvPr id="48" name="Gruppe 47"/>
          <p:cNvGrpSpPr/>
          <p:nvPr userDrawn="1"/>
        </p:nvGrpSpPr>
        <p:grpSpPr>
          <a:xfrm>
            <a:off x="725487" y="4393205"/>
            <a:ext cx="2160000" cy="1661258"/>
            <a:chOff x="725487" y="4399732"/>
            <a:chExt cx="2160000" cy="1661258"/>
          </a:xfrm>
        </p:grpSpPr>
        <p:sp>
          <p:nvSpPr>
            <p:cNvPr id="49" name="Rektangel 48"/>
            <p:cNvSpPr/>
            <p:nvPr/>
          </p:nvSpPr>
          <p:spPr>
            <a:xfrm>
              <a:off x="725487" y="4399732"/>
              <a:ext cx="2160000" cy="720000"/>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en-GB" sz="1100" dirty="0"/>
                <a:t> Coloplast Orange</a:t>
              </a:r>
            </a:p>
          </p:txBody>
        </p:sp>
        <p:sp>
          <p:nvSpPr>
            <p:cNvPr id="50" name="Tekstfelt 49"/>
            <p:cNvSpPr txBox="1"/>
            <p:nvPr/>
          </p:nvSpPr>
          <p:spPr>
            <a:xfrm>
              <a:off x="725487" y="5469019"/>
              <a:ext cx="1455581" cy="591971"/>
            </a:xfrm>
            <a:prstGeom prst="rect">
              <a:avLst/>
            </a:prstGeom>
            <a:noFill/>
            <a:ln>
              <a:noFill/>
            </a:ln>
          </p:spPr>
          <p:txBody>
            <a:bodyPr wrap="square" lIns="0" tIns="0" rIns="0" bIns="0" rtlCol="0" anchor="ctr" anchorCtr="0">
              <a:noAutofit/>
            </a:bodyPr>
            <a:lstStyle/>
            <a:p>
              <a:pPr>
                <a:lnSpc>
                  <a:spcPct val="90000"/>
                </a:lnSpc>
              </a:pPr>
              <a:r>
                <a:rPr lang="en-GB" sz="1400" dirty="0">
                  <a:solidFill>
                    <a:schemeClr val="accent2"/>
                  </a:solidFill>
                </a:rPr>
                <a:t>R: 255 </a:t>
              </a:r>
            </a:p>
            <a:p>
              <a:pPr>
                <a:lnSpc>
                  <a:spcPct val="90000"/>
                </a:lnSpc>
              </a:pPr>
              <a:r>
                <a:rPr lang="en-GB" sz="1400" dirty="0">
                  <a:solidFill>
                    <a:schemeClr val="accent2"/>
                  </a:solidFill>
                </a:rPr>
                <a:t>G: 105 </a:t>
              </a:r>
            </a:p>
            <a:p>
              <a:pPr>
                <a:lnSpc>
                  <a:spcPct val="90000"/>
                </a:lnSpc>
              </a:pPr>
              <a:r>
                <a:rPr lang="en-GB" sz="1400" dirty="0">
                  <a:solidFill>
                    <a:schemeClr val="accent2"/>
                  </a:solidFill>
                </a:rPr>
                <a:t>B: 0</a:t>
              </a:r>
            </a:p>
          </p:txBody>
        </p:sp>
        <p:sp>
          <p:nvSpPr>
            <p:cNvPr id="51" name="Rektangel 50"/>
            <p:cNvSpPr/>
            <p:nvPr userDrawn="1"/>
          </p:nvSpPr>
          <p:spPr>
            <a:xfrm>
              <a:off x="725487" y="5116071"/>
              <a:ext cx="540000" cy="245810"/>
            </a:xfrm>
            <a:prstGeom prst="rect">
              <a:avLst/>
            </a:prstGeom>
            <a:solidFill>
              <a:srgbClr val="FF87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52" name="Rektangel 51"/>
            <p:cNvSpPr/>
            <p:nvPr userDrawn="1"/>
          </p:nvSpPr>
          <p:spPr>
            <a:xfrm>
              <a:off x="1265487" y="5116071"/>
              <a:ext cx="540000" cy="245810"/>
            </a:xfrm>
            <a:prstGeom prst="rect">
              <a:avLst/>
            </a:prstGeom>
            <a:solidFill>
              <a:srgbClr val="FFA56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53" name="Rektangel 52"/>
            <p:cNvSpPr/>
            <p:nvPr userDrawn="1"/>
          </p:nvSpPr>
          <p:spPr>
            <a:xfrm>
              <a:off x="1805487" y="5116071"/>
              <a:ext cx="540000" cy="245810"/>
            </a:xfrm>
            <a:prstGeom prst="rect">
              <a:avLst/>
            </a:prstGeom>
            <a:solidFill>
              <a:srgbClr val="FFC39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64" name="Rektangel 63"/>
            <p:cNvSpPr/>
            <p:nvPr userDrawn="1"/>
          </p:nvSpPr>
          <p:spPr>
            <a:xfrm>
              <a:off x="2345487" y="5116071"/>
              <a:ext cx="540000" cy="245810"/>
            </a:xfrm>
            <a:prstGeom prst="rect">
              <a:avLst/>
            </a:prstGeom>
            <a:solidFill>
              <a:srgbClr val="FFE1C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grpSp>
      <p:grpSp>
        <p:nvGrpSpPr>
          <p:cNvPr id="65" name="Gruppe 64"/>
          <p:cNvGrpSpPr/>
          <p:nvPr userDrawn="1"/>
        </p:nvGrpSpPr>
        <p:grpSpPr>
          <a:xfrm>
            <a:off x="3007359" y="4399730"/>
            <a:ext cx="2160000" cy="1661411"/>
            <a:chOff x="3007359" y="4399730"/>
            <a:chExt cx="2160000" cy="1661411"/>
          </a:xfrm>
        </p:grpSpPr>
        <p:sp>
          <p:nvSpPr>
            <p:cNvPr id="66" name="Rektangel 65"/>
            <p:cNvSpPr/>
            <p:nvPr/>
          </p:nvSpPr>
          <p:spPr>
            <a:xfrm>
              <a:off x="3007359" y="4399730"/>
              <a:ext cx="2160000" cy="720000"/>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mn-lt"/>
                  <a:ea typeface="+mn-ea"/>
                  <a:cs typeface="+mn-cs"/>
                </a:rPr>
                <a:t> Coloplast Green</a:t>
              </a:r>
            </a:p>
          </p:txBody>
        </p:sp>
        <p:sp>
          <p:nvSpPr>
            <p:cNvPr id="67" name="Tekstfelt 66"/>
            <p:cNvSpPr txBox="1"/>
            <p:nvPr/>
          </p:nvSpPr>
          <p:spPr>
            <a:xfrm>
              <a:off x="3007360" y="5469170"/>
              <a:ext cx="1641369" cy="591971"/>
            </a:xfrm>
            <a:prstGeom prst="rect">
              <a:avLst/>
            </a:prstGeom>
            <a:noFill/>
            <a:ln>
              <a:noFill/>
            </a:ln>
          </p:spPr>
          <p:txBody>
            <a:bodyPr wrap="square" lIns="0" tIns="0" rIns="0" bIns="0" rtlCol="0" anchor="ctr" anchorCtr="0">
              <a:noAutofit/>
            </a:bodyPr>
            <a:lstStyle/>
            <a:p>
              <a:pPr>
                <a:lnSpc>
                  <a:spcPct val="90000"/>
                </a:lnSpc>
              </a:pPr>
              <a:r>
                <a:rPr lang="en-GB" sz="1400" dirty="0">
                  <a:solidFill>
                    <a:schemeClr val="accent2"/>
                  </a:solidFill>
                </a:rPr>
                <a:t>R: 120 </a:t>
              </a:r>
              <a:br>
                <a:rPr lang="en-GB" sz="1400" dirty="0">
                  <a:solidFill>
                    <a:schemeClr val="accent2"/>
                  </a:solidFill>
                </a:rPr>
              </a:br>
              <a:r>
                <a:rPr lang="en-GB" sz="1400" dirty="0">
                  <a:solidFill>
                    <a:schemeClr val="accent2"/>
                  </a:solidFill>
                </a:rPr>
                <a:t>G: 190 </a:t>
              </a:r>
              <a:br>
                <a:rPr lang="en-GB" sz="1400" dirty="0">
                  <a:solidFill>
                    <a:schemeClr val="accent2"/>
                  </a:solidFill>
                </a:rPr>
              </a:br>
              <a:r>
                <a:rPr lang="en-GB" sz="1400" dirty="0">
                  <a:solidFill>
                    <a:schemeClr val="accent2"/>
                  </a:solidFill>
                </a:rPr>
                <a:t>B: 32</a:t>
              </a:r>
            </a:p>
          </p:txBody>
        </p:sp>
        <p:sp>
          <p:nvSpPr>
            <p:cNvPr id="68" name="Rektangel 67"/>
            <p:cNvSpPr/>
            <p:nvPr userDrawn="1"/>
          </p:nvSpPr>
          <p:spPr>
            <a:xfrm>
              <a:off x="3007359" y="5116071"/>
              <a:ext cx="540000" cy="245810"/>
            </a:xfrm>
            <a:prstGeom prst="rect">
              <a:avLst/>
            </a:prstGeom>
            <a:solidFill>
              <a:srgbClr val="96CD4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69" name="Rektangel 68"/>
            <p:cNvSpPr/>
            <p:nvPr userDrawn="1"/>
          </p:nvSpPr>
          <p:spPr>
            <a:xfrm>
              <a:off x="3542172" y="5116071"/>
              <a:ext cx="540000" cy="245810"/>
            </a:xfrm>
            <a:prstGeom prst="rect">
              <a:avLst/>
            </a:prstGeom>
            <a:solidFill>
              <a:srgbClr val="AFD77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70" name="Rektangel 69"/>
            <p:cNvSpPr/>
            <p:nvPr userDrawn="1"/>
          </p:nvSpPr>
          <p:spPr>
            <a:xfrm>
              <a:off x="4076985" y="5116071"/>
              <a:ext cx="540000" cy="245810"/>
            </a:xfrm>
            <a:prstGeom prst="rect">
              <a:avLst/>
            </a:prstGeom>
            <a:solidFill>
              <a:srgbClr val="C8E6A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71" name="Rektangel 70"/>
            <p:cNvSpPr/>
            <p:nvPr userDrawn="1"/>
          </p:nvSpPr>
          <p:spPr>
            <a:xfrm>
              <a:off x="4611798" y="5116071"/>
              <a:ext cx="540000" cy="245810"/>
            </a:xfrm>
            <a:prstGeom prst="rect">
              <a:avLst/>
            </a:prstGeom>
            <a:solidFill>
              <a:srgbClr val="E6F0D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grpSp>
      <p:grpSp>
        <p:nvGrpSpPr>
          <p:cNvPr id="72" name="Gruppe 71"/>
          <p:cNvGrpSpPr/>
          <p:nvPr userDrawn="1"/>
        </p:nvGrpSpPr>
        <p:grpSpPr>
          <a:xfrm>
            <a:off x="5289231" y="4396073"/>
            <a:ext cx="2160000" cy="1665068"/>
            <a:chOff x="5289231" y="4396073"/>
            <a:chExt cx="2160000" cy="1665068"/>
          </a:xfrm>
        </p:grpSpPr>
        <p:sp>
          <p:nvSpPr>
            <p:cNvPr id="73" name="Rektangel 72"/>
            <p:cNvSpPr/>
            <p:nvPr/>
          </p:nvSpPr>
          <p:spPr>
            <a:xfrm>
              <a:off x="5289231" y="4396073"/>
              <a:ext cx="2160000" cy="720000"/>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mn-lt"/>
                  <a:ea typeface="+mn-ea"/>
                  <a:cs typeface="+mn-cs"/>
                </a:rPr>
                <a:t> Coloplast Purple</a:t>
              </a:r>
            </a:p>
          </p:txBody>
        </p:sp>
        <p:sp>
          <p:nvSpPr>
            <p:cNvPr id="74" name="Tekstfelt 73"/>
            <p:cNvSpPr txBox="1"/>
            <p:nvPr/>
          </p:nvSpPr>
          <p:spPr>
            <a:xfrm>
              <a:off x="5289231" y="5469170"/>
              <a:ext cx="1455581" cy="591971"/>
            </a:xfrm>
            <a:prstGeom prst="rect">
              <a:avLst/>
            </a:prstGeom>
            <a:noFill/>
            <a:ln>
              <a:noFill/>
            </a:ln>
          </p:spPr>
          <p:txBody>
            <a:bodyPr wrap="square" lIns="0" tIns="0" rIns="0" bIns="0" rtlCol="0" anchor="ctr" anchorCtr="0">
              <a:noAutofit/>
            </a:bodyPr>
            <a:lstStyle/>
            <a:p>
              <a:pPr>
                <a:lnSpc>
                  <a:spcPct val="90000"/>
                </a:lnSpc>
              </a:pPr>
              <a:r>
                <a:rPr lang="en-GB" sz="1400" dirty="0">
                  <a:solidFill>
                    <a:schemeClr val="accent2"/>
                  </a:solidFill>
                </a:rPr>
                <a:t>R: 116 </a:t>
              </a:r>
            </a:p>
            <a:p>
              <a:pPr>
                <a:lnSpc>
                  <a:spcPct val="90000"/>
                </a:lnSpc>
              </a:pPr>
              <a:r>
                <a:rPr lang="en-GB" sz="1400" dirty="0">
                  <a:solidFill>
                    <a:schemeClr val="accent2"/>
                  </a:solidFill>
                </a:rPr>
                <a:t>G: 116 </a:t>
              </a:r>
            </a:p>
            <a:p>
              <a:pPr>
                <a:lnSpc>
                  <a:spcPct val="90000"/>
                </a:lnSpc>
              </a:pPr>
              <a:r>
                <a:rPr lang="en-GB" sz="1400" dirty="0">
                  <a:solidFill>
                    <a:schemeClr val="accent2"/>
                  </a:solidFill>
                </a:rPr>
                <a:t>B: 193</a:t>
              </a:r>
            </a:p>
          </p:txBody>
        </p:sp>
        <p:sp>
          <p:nvSpPr>
            <p:cNvPr id="75" name="Rektangel 74"/>
            <p:cNvSpPr/>
            <p:nvPr userDrawn="1"/>
          </p:nvSpPr>
          <p:spPr>
            <a:xfrm>
              <a:off x="5289231" y="5116071"/>
              <a:ext cx="540000" cy="245810"/>
            </a:xfrm>
            <a:prstGeom prst="rect">
              <a:avLst/>
            </a:prstGeom>
            <a:solidFill>
              <a:srgbClr val="9191C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76" name="Rektangel 75"/>
            <p:cNvSpPr/>
            <p:nvPr userDrawn="1"/>
          </p:nvSpPr>
          <p:spPr>
            <a:xfrm>
              <a:off x="5829231" y="5116071"/>
              <a:ext cx="540000" cy="245810"/>
            </a:xfrm>
            <a:prstGeom prst="rect">
              <a:avLst/>
            </a:prstGeom>
            <a:solidFill>
              <a:srgbClr val="AAAADC"/>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77" name="Rektangel 76"/>
            <p:cNvSpPr/>
            <p:nvPr userDrawn="1"/>
          </p:nvSpPr>
          <p:spPr>
            <a:xfrm>
              <a:off x="6369231" y="5116071"/>
              <a:ext cx="540000" cy="245810"/>
            </a:xfrm>
            <a:prstGeom prst="rect">
              <a:avLst/>
            </a:prstGeom>
            <a:solidFill>
              <a:srgbClr val="C8C8E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78" name="Rektangel 77"/>
            <p:cNvSpPr/>
            <p:nvPr userDrawn="1"/>
          </p:nvSpPr>
          <p:spPr>
            <a:xfrm>
              <a:off x="6909231" y="5116071"/>
              <a:ext cx="540000" cy="245810"/>
            </a:xfrm>
            <a:prstGeom prst="rect">
              <a:avLst/>
            </a:prstGeom>
            <a:solidFill>
              <a:srgbClr val="E1E1F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grpSp>
      <p:grpSp>
        <p:nvGrpSpPr>
          <p:cNvPr id="79" name="Gruppe 78"/>
          <p:cNvGrpSpPr/>
          <p:nvPr userDrawn="1"/>
        </p:nvGrpSpPr>
        <p:grpSpPr>
          <a:xfrm>
            <a:off x="7571104" y="4396071"/>
            <a:ext cx="2160000" cy="1665071"/>
            <a:chOff x="7571104" y="4396071"/>
            <a:chExt cx="2160000" cy="1665071"/>
          </a:xfrm>
        </p:grpSpPr>
        <p:sp>
          <p:nvSpPr>
            <p:cNvPr id="80" name="Rektangel 79"/>
            <p:cNvSpPr/>
            <p:nvPr/>
          </p:nvSpPr>
          <p:spPr>
            <a:xfrm>
              <a:off x="7571104" y="4396071"/>
              <a:ext cx="2160000" cy="72000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mn-lt"/>
                  <a:ea typeface="+mn-ea"/>
                  <a:cs typeface="+mn-cs"/>
                </a:rPr>
                <a:t> Coloplast Yellow</a:t>
              </a:r>
            </a:p>
          </p:txBody>
        </p:sp>
        <p:sp>
          <p:nvSpPr>
            <p:cNvPr id="81" name="Tekstfelt 80"/>
            <p:cNvSpPr txBox="1"/>
            <p:nvPr/>
          </p:nvSpPr>
          <p:spPr>
            <a:xfrm>
              <a:off x="7571105" y="5469171"/>
              <a:ext cx="1641369" cy="591971"/>
            </a:xfrm>
            <a:prstGeom prst="rect">
              <a:avLst/>
            </a:prstGeom>
            <a:noFill/>
            <a:ln>
              <a:noFill/>
            </a:ln>
          </p:spPr>
          <p:txBody>
            <a:bodyPr wrap="square" lIns="0" tIns="0" rIns="0" bIns="0" rtlCol="0" anchor="ctr" anchorCtr="0">
              <a:noAutofit/>
            </a:bodyPr>
            <a:lstStyle/>
            <a:p>
              <a:pPr>
                <a:lnSpc>
                  <a:spcPct val="90000"/>
                </a:lnSpc>
              </a:pPr>
              <a:r>
                <a:rPr lang="en-GB" sz="1400" dirty="0">
                  <a:solidFill>
                    <a:schemeClr val="accent2"/>
                  </a:solidFill>
                </a:rPr>
                <a:t>R: 255</a:t>
              </a:r>
              <a:br>
                <a:rPr lang="en-GB" sz="1400" dirty="0">
                  <a:solidFill>
                    <a:schemeClr val="accent2"/>
                  </a:solidFill>
                </a:rPr>
              </a:br>
              <a:r>
                <a:rPr lang="en-GB" sz="1400" dirty="0">
                  <a:solidFill>
                    <a:schemeClr val="accent2"/>
                  </a:solidFill>
                </a:rPr>
                <a:t>G: 181 </a:t>
              </a:r>
              <a:br>
                <a:rPr lang="en-GB" sz="1400" dirty="0">
                  <a:solidFill>
                    <a:schemeClr val="accent2"/>
                  </a:solidFill>
                </a:rPr>
              </a:br>
              <a:r>
                <a:rPr lang="en-GB" sz="1400" dirty="0">
                  <a:solidFill>
                    <a:schemeClr val="accent2"/>
                  </a:solidFill>
                </a:rPr>
                <a:t>B: 0</a:t>
              </a:r>
            </a:p>
          </p:txBody>
        </p:sp>
        <p:sp>
          <p:nvSpPr>
            <p:cNvPr id="82" name="Rektangel 81"/>
            <p:cNvSpPr/>
            <p:nvPr userDrawn="1"/>
          </p:nvSpPr>
          <p:spPr>
            <a:xfrm>
              <a:off x="7571104" y="5116071"/>
              <a:ext cx="540000" cy="245810"/>
            </a:xfrm>
            <a:prstGeom prst="rect">
              <a:avLst/>
            </a:prstGeom>
            <a:solidFill>
              <a:srgbClr val="FFC3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83" name="Rektangel 82"/>
            <p:cNvSpPr/>
            <p:nvPr userDrawn="1"/>
          </p:nvSpPr>
          <p:spPr>
            <a:xfrm>
              <a:off x="8111104" y="5116071"/>
              <a:ext cx="540000" cy="245810"/>
            </a:xfrm>
            <a:prstGeom prst="rect">
              <a:avLst/>
            </a:prstGeom>
            <a:solidFill>
              <a:srgbClr val="FFD26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84" name="Rektangel 83"/>
            <p:cNvSpPr/>
            <p:nvPr userDrawn="1"/>
          </p:nvSpPr>
          <p:spPr>
            <a:xfrm>
              <a:off x="8651104" y="5116071"/>
              <a:ext cx="540000" cy="245810"/>
            </a:xfrm>
            <a:prstGeom prst="rect">
              <a:avLst/>
            </a:prstGeom>
            <a:solidFill>
              <a:srgbClr val="FFE19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sp>
          <p:nvSpPr>
            <p:cNvPr id="85" name="Rektangel 84"/>
            <p:cNvSpPr/>
            <p:nvPr userDrawn="1"/>
          </p:nvSpPr>
          <p:spPr>
            <a:xfrm>
              <a:off x="9191104" y="5116071"/>
              <a:ext cx="540000" cy="245810"/>
            </a:xfrm>
            <a:prstGeom prst="rect">
              <a:avLst/>
            </a:prstGeom>
            <a:solidFill>
              <a:srgbClr val="FFF0C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a:endParaRPr lang="en-GB" dirty="0" err="1"/>
            </a:p>
          </p:txBody>
        </p:sp>
      </p:grpSp>
    </p:spTree>
    <p:extLst>
      <p:ext uri="{BB962C8B-B14F-4D97-AF65-F5344CB8AC3E}">
        <p14:creationId xmlns:p14="http://schemas.microsoft.com/office/powerpoint/2010/main" val="14477202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17" name="Title 1"/>
          <p:cNvSpPr txBox="1">
            <a:spLocks/>
          </p:cNvSpPr>
          <p:nvPr userDrawn="1"/>
        </p:nvSpPr>
        <p:spPr>
          <a:xfrm>
            <a:off x="725488" y="729654"/>
            <a:ext cx="10799763" cy="614589"/>
          </a:xfrm>
          <a:prstGeom prst="rect">
            <a:avLst/>
          </a:prstGeom>
        </p:spPr>
        <p:txBody>
          <a:bodyPr vert="horz" lIns="0" tIns="0" rIns="0" bIns="0" rtlCol="0" anchor="b" anchorCtr="0">
            <a:noAutofit/>
          </a:bodyPr>
          <a:lstStyle>
            <a:lvl1pPr>
              <a:lnSpc>
                <a:spcPct val="83000"/>
              </a:lnSpc>
              <a:spcBef>
                <a:spcPct val="0"/>
              </a:spcBef>
              <a:buNone/>
              <a:defRPr sz="4000" b="1">
                <a:solidFill>
                  <a:schemeClr val="tx2"/>
                </a:solidFill>
                <a:latin typeface="+mj-lt"/>
                <a:ea typeface="+mj-ea"/>
                <a:cs typeface="+mj-cs"/>
              </a:defRPr>
            </a:lvl1pPr>
          </a:lstStyle>
          <a:p>
            <a:pPr lvl="0"/>
            <a:r>
              <a:rPr lang="en-GB" dirty="0">
                <a:solidFill>
                  <a:schemeClr val="accent2"/>
                </a:solidFill>
                <a:latin typeface="+mn-lt"/>
              </a:rPr>
              <a:t>User guide – delete before use</a:t>
            </a:r>
          </a:p>
        </p:txBody>
      </p:sp>
      <p:sp>
        <p:nvSpPr>
          <p:cNvPr id="14" name="AutoShape 4"/>
          <p:cNvSpPr>
            <a:spLocks/>
          </p:cNvSpPr>
          <p:nvPr userDrawn="1"/>
        </p:nvSpPr>
        <p:spPr bwMode="gray">
          <a:xfrm>
            <a:off x="3347036" y="4197464"/>
            <a:ext cx="1666118" cy="1138773"/>
          </a:xfrm>
          <a:prstGeom prst="rect">
            <a:avLst/>
          </a:prstGeom>
          <a:noFill/>
          <a:ln w="12700" algn="ctr">
            <a:noFill/>
            <a:miter lim="800000"/>
            <a:headEnd/>
            <a:tailEnd/>
          </a:ln>
          <a:effectLst/>
        </p:spPr>
        <p:txBody>
          <a:bodyPr wrap="square" lIns="0" tIns="0" rIns="0" bIns="0">
            <a:spAutoFit/>
          </a:bodyPr>
          <a:lstStyle/>
          <a:p>
            <a:pPr fontAlgn="auto">
              <a:spcBef>
                <a:spcPts val="0"/>
              </a:spcBef>
              <a:spcAft>
                <a:spcPts val="600"/>
              </a:spcAft>
              <a:buFont typeface="+mj-lt"/>
              <a:buNone/>
              <a:defRPr/>
            </a:pPr>
            <a:r>
              <a:rPr lang="en-GB" sz="1000" b="1" noProof="1">
                <a:solidFill>
                  <a:schemeClr val="accent2"/>
                </a:solidFill>
                <a:latin typeface="+mn-lt"/>
                <a:cs typeface="Arial" panose="020B0604020202020204" pitchFamily="34" charset="0"/>
              </a:rPr>
              <a:t>Guides</a:t>
            </a:r>
          </a:p>
          <a:p>
            <a:pPr eaLnBrk="1" fontAlgn="auto" hangingPunct="1">
              <a:spcBef>
                <a:spcPts val="0"/>
              </a:spcBef>
              <a:spcAft>
                <a:spcPts val="240"/>
              </a:spcAft>
              <a:buFont typeface="+mj-lt"/>
              <a:buNone/>
              <a:defRPr/>
            </a:pPr>
            <a:r>
              <a:rPr lang="en-GB" sz="900" noProof="1">
                <a:solidFill>
                  <a:schemeClr val="accent2"/>
                </a:solidFill>
                <a:latin typeface="+mn-lt"/>
                <a:cs typeface="Arial" panose="020B0604020202020204" pitchFamily="34" charset="0"/>
              </a:rPr>
              <a:t>To view drawing guides</a:t>
            </a:r>
          </a:p>
          <a:p>
            <a:pPr eaLnBrk="1" fontAlgn="auto" hangingPunct="1">
              <a:spcBef>
                <a:spcPts val="0"/>
              </a:spcBef>
              <a:spcAft>
                <a:spcPts val="240"/>
              </a:spcAft>
              <a:buFont typeface="+mj-lt"/>
              <a:buNone/>
              <a:defRPr/>
            </a:pPr>
            <a:r>
              <a:rPr lang="en-GB" sz="900" b="1" noProof="1">
                <a:solidFill>
                  <a:schemeClr val="accent2"/>
                </a:solidFill>
                <a:latin typeface="+mn-lt"/>
                <a:cs typeface="Arial" panose="020B0604020202020204" pitchFamily="34" charset="0"/>
              </a:rPr>
              <a:t>1.</a:t>
            </a:r>
            <a:r>
              <a:rPr lang="en-GB" sz="900" noProof="1">
                <a:solidFill>
                  <a:schemeClr val="accent2"/>
                </a:solidFill>
                <a:latin typeface="+mn-lt"/>
                <a:cs typeface="Arial" panose="020B0604020202020204" pitchFamily="34" charset="0"/>
              </a:rPr>
              <a:t> Click the </a:t>
            </a:r>
            <a:r>
              <a:rPr lang="en-GB" sz="900" b="1" noProof="1">
                <a:solidFill>
                  <a:schemeClr val="accent2"/>
                </a:solidFill>
                <a:latin typeface="+mn-lt"/>
                <a:cs typeface="Arial" panose="020B0604020202020204" pitchFamily="34" charset="0"/>
              </a:rPr>
              <a:t>View</a:t>
            </a:r>
            <a:r>
              <a:rPr lang="en-GB" sz="900" noProof="1">
                <a:solidFill>
                  <a:schemeClr val="accent2"/>
                </a:solidFill>
                <a:latin typeface="+mn-lt"/>
                <a:cs typeface="Arial" panose="020B0604020202020204" pitchFamily="34" charset="0"/>
              </a:rPr>
              <a:t> tab, set </a:t>
            </a:r>
            <a:br>
              <a:rPr lang="en-GB" sz="900" noProof="1">
                <a:solidFill>
                  <a:schemeClr val="accent2"/>
                </a:solidFill>
                <a:latin typeface="+mn-lt"/>
                <a:cs typeface="Arial" panose="020B0604020202020204" pitchFamily="34" charset="0"/>
              </a:rPr>
            </a:br>
            <a:r>
              <a:rPr lang="en-GB" sz="900" noProof="1">
                <a:solidFill>
                  <a:schemeClr val="accent2"/>
                </a:solidFill>
                <a:latin typeface="+mn-lt"/>
                <a:cs typeface="Arial" panose="020B0604020202020204" pitchFamily="34" charset="0"/>
              </a:rPr>
              <a:t>tick mark next to </a:t>
            </a:r>
            <a:r>
              <a:rPr lang="en-GB" sz="900" b="1" noProof="1">
                <a:solidFill>
                  <a:schemeClr val="accent2"/>
                </a:solidFill>
                <a:latin typeface="+mn-lt"/>
                <a:cs typeface="Arial" panose="020B0604020202020204" pitchFamily="34" charset="0"/>
              </a:rPr>
              <a:t>Guides</a:t>
            </a:r>
          </a:p>
          <a:p>
            <a:pPr eaLnBrk="1" fontAlgn="auto" hangingPunct="1">
              <a:spcBef>
                <a:spcPts val="0"/>
              </a:spcBef>
              <a:spcAft>
                <a:spcPts val="240"/>
              </a:spcAft>
              <a:buFont typeface="+mj-lt"/>
              <a:buNone/>
              <a:defRPr/>
            </a:pPr>
            <a:endParaRPr lang="en-GB" sz="900" noProof="1">
              <a:solidFill>
                <a:schemeClr val="accent2"/>
              </a:solidFill>
              <a:latin typeface="+mn-lt"/>
              <a:cs typeface="Arial" panose="020B0604020202020204" pitchFamily="34" charset="0"/>
            </a:endParaRPr>
          </a:p>
          <a:p>
            <a:pPr eaLnBrk="1" hangingPunct="1">
              <a:spcBef>
                <a:spcPts val="0"/>
              </a:spcBef>
              <a:spcAft>
                <a:spcPts val="240"/>
              </a:spcAft>
              <a:buFont typeface="+mj-lt"/>
              <a:buNone/>
              <a:defRPr/>
            </a:pPr>
            <a:r>
              <a:rPr lang="en-GB" sz="900" b="1" noProof="1">
                <a:solidFill>
                  <a:schemeClr val="accent2"/>
                </a:solidFill>
                <a:latin typeface="+mn-lt"/>
                <a:cs typeface="Arial" panose="020B0604020202020204" pitchFamily="34" charset="0"/>
              </a:rPr>
              <a:t>Hint: Alt + F9 </a:t>
            </a:r>
            <a:r>
              <a:rPr lang="en-GB" sz="900" b="0" noProof="1">
                <a:solidFill>
                  <a:schemeClr val="accent2"/>
                </a:solidFill>
                <a:latin typeface="+mn-lt"/>
                <a:cs typeface="Arial" panose="020B0604020202020204" pitchFamily="34" charset="0"/>
              </a:rPr>
              <a:t>for quick </a:t>
            </a:r>
            <a:br>
              <a:rPr lang="en-GB" sz="900" b="0" noProof="1">
                <a:solidFill>
                  <a:schemeClr val="accent2"/>
                </a:solidFill>
                <a:latin typeface="+mn-lt"/>
                <a:cs typeface="Arial" panose="020B0604020202020204" pitchFamily="34" charset="0"/>
              </a:rPr>
            </a:br>
            <a:r>
              <a:rPr lang="en-GB" sz="900" b="0" noProof="1">
                <a:solidFill>
                  <a:schemeClr val="accent2"/>
                </a:solidFill>
                <a:latin typeface="+mn-lt"/>
                <a:cs typeface="Arial" panose="020B0604020202020204" pitchFamily="34" charset="0"/>
              </a:rPr>
              <a:t>viewing of guides</a:t>
            </a:r>
          </a:p>
        </p:txBody>
      </p:sp>
      <p:sp>
        <p:nvSpPr>
          <p:cNvPr id="15" name="Text Box 48"/>
          <p:cNvSpPr txBox="1">
            <a:spLocks noChangeArrowheads="1"/>
          </p:cNvSpPr>
          <p:nvPr userDrawn="1"/>
        </p:nvSpPr>
        <p:spPr bwMode="auto">
          <a:xfrm>
            <a:off x="725488" y="4374716"/>
            <a:ext cx="2047737" cy="158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accent2"/>
                </a:solidFill>
                <a:latin typeface="+mn-lt"/>
                <a:cs typeface="Arial" panose="020B0604020202020204" pitchFamily="34" charset="0"/>
              </a:rPr>
              <a:t>Change slide number, </a:t>
            </a:r>
            <a:br>
              <a:rPr lang="en-GB" sz="1000" b="1" noProof="1">
                <a:solidFill>
                  <a:schemeClr val="accent2"/>
                </a:solidFill>
                <a:latin typeface="+mn-lt"/>
                <a:cs typeface="Arial" panose="020B0604020202020204" pitchFamily="34" charset="0"/>
              </a:rPr>
            </a:br>
            <a:r>
              <a:rPr lang="en-GB" sz="1000" b="1" noProof="1">
                <a:solidFill>
                  <a:schemeClr val="accent2"/>
                </a:solidFill>
                <a:latin typeface="+mn-lt"/>
                <a:cs typeface="Arial" panose="020B0604020202020204" pitchFamily="34" charset="0"/>
              </a:rPr>
              <a:t>date and footer</a:t>
            </a:r>
          </a:p>
          <a:p>
            <a:pPr marL="0" marR="0" indent="0" algn="l" defTabSz="914400" rtl="0" eaLnBrk="1" fontAlgn="auto" latinLnBrk="0" hangingPunct="1">
              <a:lnSpc>
                <a:spcPct val="100000"/>
              </a:lnSpc>
              <a:spcBef>
                <a:spcPts val="0"/>
              </a:spcBef>
              <a:spcAft>
                <a:spcPts val="600"/>
              </a:spcAft>
              <a:buClrTx/>
              <a:buSzTx/>
              <a:buFontTx/>
              <a:buNone/>
              <a:tabLst/>
              <a:defRPr/>
            </a:pPr>
            <a:r>
              <a:rPr lang="en-GB" sz="900" b="0" kern="1200" noProof="1">
                <a:solidFill>
                  <a:schemeClr val="accent2"/>
                </a:solidFill>
                <a:latin typeface="+mn-lt"/>
                <a:ea typeface="+mn-ea"/>
                <a:cs typeface="Arial" panose="020B0604020202020204" pitchFamily="34" charset="0"/>
              </a:rPr>
              <a:t>Do this at the very end, so you get </a:t>
            </a:r>
            <a:br>
              <a:rPr lang="en-GB" sz="900" b="0" kern="1200" noProof="1">
                <a:solidFill>
                  <a:schemeClr val="accent2"/>
                </a:solidFill>
                <a:latin typeface="+mn-lt"/>
                <a:ea typeface="+mn-ea"/>
                <a:cs typeface="Arial" panose="020B0604020202020204" pitchFamily="34" charset="0"/>
              </a:rPr>
            </a:br>
            <a:r>
              <a:rPr lang="en-GB" sz="900" b="0" kern="1200" noProof="1">
                <a:solidFill>
                  <a:schemeClr val="accent2"/>
                </a:solidFill>
                <a:latin typeface="+mn-lt"/>
                <a:ea typeface="+mn-ea"/>
                <a:cs typeface="Arial" panose="020B0604020202020204" pitchFamily="34" charset="0"/>
              </a:rPr>
              <a:t>all the corrections with you</a:t>
            </a:r>
          </a:p>
          <a:p>
            <a:pPr eaLnBrk="1" hangingPunct="1">
              <a:spcAft>
                <a:spcPts val="600"/>
              </a:spcAft>
              <a:defRPr/>
            </a:pPr>
            <a:r>
              <a:rPr lang="en-GB" altLang="da-DK" sz="900" b="1" noProof="1">
                <a:solidFill>
                  <a:schemeClr val="accent2"/>
                </a:solidFill>
                <a:latin typeface="+mn-lt"/>
                <a:cs typeface="Arial" panose="020B0604020202020204" pitchFamily="34" charset="0"/>
              </a:rPr>
              <a:t>1. </a:t>
            </a:r>
            <a:r>
              <a:rPr lang="en-GB" altLang="da-DK" sz="900" noProof="1">
                <a:solidFill>
                  <a:schemeClr val="accent2"/>
                </a:solidFill>
                <a:latin typeface="+mn-lt"/>
                <a:cs typeface="Arial" panose="020B0604020202020204" pitchFamily="34" charset="0"/>
              </a:rPr>
              <a:t>Click the </a:t>
            </a:r>
            <a:r>
              <a:rPr lang="en-GB" altLang="da-DK" sz="900" b="1" noProof="1">
                <a:solidFill>
                  <a:schemeClr val="accent2"/>
                </a:solidFill>
                <a:latin typeface="+mn-lt"/>
                <a:cs typeface="Arial" panose="020B0604020202020204" pitchFamily="34" charset="0"/>
              </a:rPr>
              <a:t>Insert tab</a:t>
            </a:r>
            <a:endParaRPr lang="en-GB" altLang="da-DK" sz="900" strike="sngStrike" noProof="1">
              <a:solidFill>
                <a:schemeClr val="accent2"/>
              </a:solidFill>
              <a:latin typeface="+mn-lt"/>
              <a:cs typeface="Arial" panose="020B0604020202020204" pitchFamily="34" charset="0"/>
            </a:endParaRPr>
          </a:p>
          <a:p>
            <a:pPr eaLnBrk="1" hangingPunct="1">
              <a:spcAft>
                <a:spcPts val="600"/>
              </a:spcAft>
              <a:defRPr/>
            </a:pPr>
            <a:r>
              <a:rPr lang="en-GB" altLang="da-DK" sz="900" b="1" noProof="1">
                <a:solidFill>
                  <a:schemeClr val="accent2"/>
                </a:solidFill>
                <a:latin typeface="+mn-lt"/>
                <a:cs typeface="Arial" panose="020B0604020202020204" pitchFamily="34" charset="0"/>
              </a:rPr>
              <a:t>2. </a:t>
            </a:r>
            <a:r>
              <a:rPr lang="en-GB" altLang="da-DK" sz="900" b="0" noProof="1">
                <a:solidFill>
                  <a:schemeClr val="accent2"/>
                </a:solidFill>
                <a:latin typeface="+mn-lt"/>
                <a:cs typeface="Arial" panose="020B0604020202020204" pitchFamily="34" charset="0"/>
              </a:rPr>
              <a:t>Clickon</a:t>
            </a:r>
            <a:r>
              <a:rPr lang="en-GB" altLang="da-DK" sz="900" b="1" noProof="1">
                <a:solidFill>
                  <a:schemeClr val="accent2"/>
                </a:solidFill>
                <a:latin typeface="+mn-lt"/>
                <a:cs typeface="Arial" panose="020B0604020202020204" pitchFamily="34" charset="0"/>
              </a:rPr>
              <a:t> Header and Footer </a:t>
            </a:r>
            <a:br>
              <a:rPr lang="en-GB" altLang="da-DK" sz="900" b="1" noProof="1">
                <a:solidFill>
                  <a:schemeClr val="accent2"/>
                </a:solidFill>
                <a:latin typeface="+mn-lt"/>
                <a:cs typeface="Arial" panose="020B0604020202020204" pitchFamily="34" charset="0"/>
              </a:rPr>
            </a:br>
            <a:r>
              <a:rPr lang="en-GB" altLang="da-DK" sz="900" b="0" noProof="1">
                <a:solidFill>
                  <a:schemeClr val="accent2"/>
                </a:solidFill>
                <a:latin typeface="+mn-lt"/>
                <a:cs typeface="Arial" panose="020B0604020202020204" pitchFamily="34" charset="0"/>
              </a:rPr>
              <a:t>(write the desired text)</a:t>
            </a:r>
          </a:p>
          <a:p>
            <a:pPr eaLnBrk="1" hangingPunct="1">
              <a:spcAft>
                <a:spcPts val="600"/>
              </a:spcAft>
              <a:defRPr/>
            </a:pPr>
            <a:r>
              <a:rPr lang="en-GB" sz="900" b="1" noProof="1">
                <a:solidFill>
                  <a:schemeClr val="accent2"/>
                </a:solidFill>
                <a:latin typeface="+mn-lt"/>
                <a:cs typeface="Arial" panose="020B0604020202020204" pitchFamily="34" charset="0"/>
              </a:rPr>
              <a:t>3. </a:t>
            </a:r>
            <a:r>
              <a:rPr lang="en-GB" sz="900" noProof="1">
                <a:solidFill>
                  <a:schemeClr val="accent2"/>
                </a:solidFill>
                <a:latin typeface="+mn-lt"/>
                <a:cs typeface="Arial" panose="020B0604020202020204" pitchFamily="34" charset="0"/>
              </a:rPr>
              <a:t>Click </a:t>
            </a:r>
            <a:r>
              <a:rPr lang="en-GB" sz="900" b="1" noProof="1">
                <a:solidFill>
                  <a:schemeClr val="accent2"/>
                </a:solidFill>
                <a:latin typeface="+mn-lt"/>
                <a:cs typeface="Arial" panose="020B0604020202020204" pitchFamily="34" charset="0"/>
              </a:rPr>
              <a:t>Apply to All</a:t>
            </a:r>
            <a:r>
              <a:rPr lang="en-GB" sz="900" noProof="1">
                <a:solidFill>
                  <a:schemeClr val="accent2"/>
                </a:solidFill>
                <a:latin typeface="+mn-lt"/>
                <a:cs typeface="Arial" panose="020B0604020202020204" pitchFamily="34" charset="0"/>
              </a:rPr>
              <a:t> or </a:t>
            </a:r>
            <a:r>
              <a:rPr lang="en-GB" sz="900" b="1" noProof="1">
                <a:solidFill>
                  <a:schemeClr val="accent2"/>
                </a:solidFill>
                <a:latin typeface="+mn-lt"/>
                <a:cs typeface="Arial" panose="020B0604020202020204" pitchFamily="34" charset="0"/>
              </a:rPr>
              <a:t>Apply </a:t>
            </a:r>
            <a:r>
              <a:rPr lang="en-GB" sz="900" b="0" noProof="1">
                <a:solidFill>
                  <a:schemeClr val="accent2"/>
                </a:solidFill>
                <a:latin typeface="+mn-lt"/>
                <a:cs typeface="Arial" panose="020B0604020202020204" pitchFamily="34" charset="0"/>
              </a:rPr>
              <a:t>if </a:t>
            </a:r>
            <a:br>
              <a:rPr lang="en-GB" sz="900" b="0" noProof="1">
                <a:solidFill>
                  <a:schemeClr val="accent2"/>
                </a:solidFill>
                <a:latin typeface="+mn-lt"/>
                <a:cs typeface="Arial" panose="020B0604020202020204" pitchFamily="34" charset="0"/>
              </a:rPr>
            </a:br>
            <a:r>
              <a:rPr lang="en-GB" sz="900" b="0" noProof="1">
                <a:solidFill>
                  <a:schemeClr val="accent2"/>
                </a:solidFill>
                <a:latin typeface="+mn-lt"/>
                <a:cs typeface="Arial" panose="020B0604020202020204" pitchFamily="34" charset="0"/>
              </a:rPr>
              <a:t>only used on one slide</a:t>
            </a:r>
          </a:p>
        </p:txBody>
      </p:sp>
      <p:sp>
        <p:nvSpPr>
          <p:cNvPr id="18" name="AutoShape 4"/>
          <p:cNvSpPr>
            <a:spLocks/>
          </p:cNvSpPr>
          <p:nvPr userDrawn="1"/>
        </p:nvSpPr>
        <p:spPr bwMode="gray">
          <a:xfrm>
            <a:off x="6445101" y="1636713"/>
            <a:ext cx="2160000" cy="507831"/>
          </a:xfrm>
          <a:prstGeom prst="rect">
            <a:avLst/>
          </a:prstGeom>
          <a:noFill/>
          <a:ln w="12700" algn="ctr">
            <a:noFill/>
            <a:miter lim="800000"/>
            <a:headEnd/>
            <a:tailEnd/>
          </a:ln>
          <a:effectLst/>
        </p:spPr>
        <p:txBody>
          <a:bodyPr wrap="square" lIns="0" tIns="0" rIns="0" bIns="0">
            <a:spAutoFit/>
          </a:bodyPr>
          <a:lstStyle/>
          <a:p>
            <a:pPr fontAlgn="auto">
              <a:spcBef>
                <a:spcPts val="0"/>
              </a:spcBef>
              <a:spcAft>
                <a:spcPts val="600"/>
              </a:spcAft>
              <a:buFont typeface="+mj-lt"/>
              <a:buNone/>
              <a:defRPr/>
            </a:pPr>
            <a:r>
              <a:rPr lang="en-GB" sz="1000" b="1" noProof="1">
                <a:solidFill>
                  <a:schemeClr val="accent2"/>
                </a:solidFill>
                <a:latin typeface="+mn-lt"/>
                <a:cs typeface="Arial" panose="020B0604020202020204" pitchFamily="34" charset="0"/>
              </a:rPr>
              <a:t>Insert picture</a:t>
            </a:r>
          </a:p>
          <a:p>
            <a:pPr eaLnBrk="1" fontAlgn="auto" hangingPunct="1">
              <a:spcBef>
                <a:spcPts val="0"/>
              </a:spcBef>
              <a:spcAft>
                <a:spcPts val="240"/>
              </a:spcAft>
              <a:buFont typeface="+mj-lt"/>
              <a:buNone/>
              <a:defRPr/>
            </a:pPr>
            <a:r>
              <a:rPr lang="en-GB" sz="900" noProof="1">
                <a:solidFill>
                  <a:schemeClr val="accent2"/>
                </a:solidFill>
                <a:latin typeface="+mn-lt"/>
                <a:cs typeface="Arial" panose="020B0604020202020204" pitchFamily="34" charset="0"/>
              </a:rPr>
              <a:t>On slides with pictureplaceholder, </a:t>
            </a:r>
            <a:br>
              <a:rPr lang="en-GB" sz="900" noProof="1">
                <a:solidFill>
                  <a:schemeClr val="accent2"/>
                </a:solidFill>
                <a:latin typeface="+mn-lt"/>
                <a:cs typeface="Arial" panose="020B0604020202020204" pitchFamily="34" charset="0"/>
              </a:rPr>
            </a:br>
            <a:r>
              <a:rPr lang="en-GB" sz="900" noProof="1">
                <a:solidFill>
                  <a:schemeClr val="accent2"/>
                </a:solidFill>
                <a:latin typeface="+mn-lt"/>
                <a:cs typeface="Arial" panose="020B0604020202020204" pitchFamily="34" charset="0"/>
              </a:rPr>
              <a:t>click on the icon and</a:t>
            </a:r>
            <a:r>
              <a:rPr lang="en-GB" sz="900" baseline="0" noProof="1">
                <a:solidFill>
                  <a:schemeClr val="accent2"/>
                </a:solidFill>
                <a:latin typeface="+mn-lt"/>
                <a:cs typeface="Arial" panose="020B0604020202020204" pitchFamily="34" charset="0"/>
              </a:rPr>
              <a:t> choose </a:t>
            </a:r>
            <a:r>
              <a:rPr lang="en-GB" sz="900" b="1" noProof="1">
                <a:solidFill>
                  <a:schemeClr val="accent2"/>
                </a:solidFill>
                <a:latin typeface="+mn-lt"/>
                <a:cs typeface="Arial" panose="020B0604020202020204" pitchFamily="34" charset="0"/>
              </a:rPr>
              <a:t>Insert</a:t>
            </a:r>
          </a:p>
        </p:txBody>
      </p:sp>
      <p:sp>
        <p:nvSpPr>
          <p:cNvPr id="22" name="TextBox 12"/>
          <p:cNvSpPr txBox="1">
            <a:spLocks noChangeArrowheads="1"/>
          </p:cNvSpPr>
          <p:nvPr userDrawn="1"/>
        </p:nvSpPr>
        <p:spPr bwMode="auto">
          <a:xfrm>
            <a:off x="6445101" y="2348938"/>
            <a:ext cx="2160000" cy="198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ts val="0"/>
              </a:spcBef>
              <a:spcAft>
                <a:spcPts val="600"/>
              </a:spcAft>
              <a:buFontTx/>
              <a:buNone/>
              <a:defRPr/>
            </a:pPr>
            <a:r>
              <a:rPr lang="en-GB" sz="1000" b="1" noProof="1">
                <a:solidFill>
                  <a:schemeClr val="accent2"/>
                </a:solidFill>
                <a:latin typeface="+mn-lt"/>
                <a:cs typeface="Arial" panose="020B0604020202020204" pitchFamily="34" charset="0"/>
              </a:rPr>
              <a:t>Change</a:t>
            </a:r>
            <a:r>
              <a:rPr lang="en-GB" sz="1000" b="1" baseline="0" noProof="1">
                <a:solidFill>
                  <a:schemeClr val="accent2"/>
                </a:solidFill>
                <a:latin typeface="+mn-lt"/>
                <a:cs typeface="Arial" panose="020B0604020202020204" pitchFamily="34" charset="0"/>
              </a:rPr>
              <a:t> picture</a:t>
            </a:r>
            <a:endParaRPr lang="en-GB" sz="1000" b="1" noProof="1">
              <a:solidFill>
                <a:schemeClr val="accent2"/>
              </a:solidFill>
              <a:latin typeface="+mn-lt"/>
              <a:cs typeface="Arial" panose="020B0604020202020204" pitchFamily="34" charset="0"/>
            </a:endParaRPr>
          </a:p>
          <a:p>
            <a:pPr algn="l" eaLnBrk="1" hangingPunct="1">
              <a:spcBef>
                <a:spcPts val="0"/>
              </a:spcBef>
              <a:spcAft>
                <a:spcPts val="600"/>
              </a:spcAft>
              <a:buFontTx/>
              <a:buNone/>
              <a:defRPr/>
            </a:pPr>
            <a:r>
              <a:rPr lang="en-GB" sz="900" b="1" noProof="1">
                <a:solidFill>
                  <a:schemeClr val="accent2"/>
                </a:solidFill>
                <a:latin typeface="+mn-lt"/>
                <a:cs typeface="Arial" panose="020B0604020202020204" pitchFamily="34" charset="0"/>
              </a:rPr>
              <a:t>1. </a:t>
            </a:r>
            <a:r>
              <a:rPr lang="en-GB" sz="900" b="0" noProof="1">
                <a:solidFill>
                  <a:schemeClr val="accent2"/>
                </a:solidFill>
                <a:latin typeface="+mn-lt"/>
                <a:cs typeface="Arial" panose="020B0604020202020204" pitchFamily="34" charset="0"/>
              </a:rPr>
              <a:t>Click </a:t>
            </a:r>
            <a:r>
              <a:rPr lang="en-GB" sz="900" b="1" noProof="1">
                <a:solidFill>
                  <a:schemeClr val="accent2"/>
                </a:solidFill>
                <a:latin typeface="+mn-lt"/>
                <a:cs typeface="Arial" panose="020B0604020202020204" pitchFamily="34" charset="0"/>
              </a:rPr>
              <a:t>Crop </a:t>
            </a:r>
            <a:r>
              <a:rPr lang="en-GB" sz="900" b="0" noProof="1">
                <a:solidFill>
                  <a:schemeClr val="accent2"/>
                </a:solidFill>
                <a:latin typeface="+mn-lt"/>
                <a:cs typeface="Arial" panose="020B0604020202020204" pitchFamily="34" charset="0"/>
              </a:rPr>
              <a:t>to change</a:t>
            </a:r>
            <a:r>
              <a:rPr lang="en-GB" sz="900" b="0" kern="1200" noProof="1">
                <a:solidFill>
                  <a:schemeClr val="accent2"/>
                </a:solidFill>
                <a:latin typeface="+mn-lt"/>
                <a:ea typeface="+mn-ea"/>
                <a:cs typeface="Arial" panose="020B0604020202020204" pitchFamily="34" charset="0"/>
              </a:rPr>
              <a:t> size</a:t>
            </a:r>
            <a:r>
              <a:rPr lang="en-GB" sz="900" b="0" kern="1200" baseline="0" noProof="1">
                <a:solidFill>
                  <a:schemeClr val="accent2"/>
                </a:solidFill>
                <a:latin typeface="+mn-lt"/>
                <a:ea typeface="+mn-ea"/>
                <a:cs typeface="Arial" panose="020B0604020202020204" pitchFamily="34" charset="0"/>
              </a:rPr>
              <a:t> or</a:t>
            </a:r>
            <a:r>
              <a:rPr lang="en-GB" sz="900" b="0" strike="noStrike" noProof="1">
                <a:solidFill>
                  <a:schemeClr val="accent2"/>
                </a:solidFill>
                <a:latin typeface="+mn-lt"/>
                <a:cs typeface="Arial" panose="020B0604020202020204" pitchFamily="34" charset="0"/>
              </a:rPr>
              <a:t>focus</a:t>
            </a:r>
            <a:br>
              <a:rPr lang="en-GB" sz="900" b="0" strike="noStrike" noProof="1">
                <a:solidFill>
                  <a:schemeClr val="accent2"/>
                </a:solidFill>
                <a:latin typeface="+mn-lt"/>
                <a:cs typeface="Arial" panose="020B0604020202020204" pitchFamily="34" charset="0"/>
              </a:rPr>
            </a:br>
            <a:r>
              <a:rPr lang="en-GB" sz="900" b="0" noProof="1">
                <a:solidFill>
                  <a:schemeClr val="accent2"/>
                </a:solidFill>
                <a:latin typeface="+mn-lt"/>
                <a:cs typeface="Arial" panose="020B0604020202020204" pitchFamily="34" charset="0"/>
              </a:rPr>
              <a:t>of the picture</a:t>
            </a:r>
            <a:endParaRPr lang="en-GB" sz="900" b="0" strike="sngStrike" noProof="1">
              <a:solidFill>
                <a:schemeClr val="accent2"/>
              </a:solidFill>
              <a:latin typeface="+mn-lt"/>
              <a:cs typeface="Arial" panose="020B0604020202020204" pitchFamily="34" charset="0"/>
            </a:endParaRPr>
          </a:p>
          <a:p>
            <a:pPr algn="l" eaLnBrk="1" hangingPunct="1">
              <a:spcBef>
                <a:spcPct val="0"/>
              </a:spcBef>
              <a:spcAft>
                <a:spcPts val="600"/>
              </a:spcAft>
              <a:buFontTx/>
              <a:buNone/>
              <a:defRPr/>
            </a:pPr>
            <a:r>
              <a:rPr lang="en-GB" altLang="da-DK" sz="900" b="1" noProof="1">
                <a:solidFill>
                  <a:schemeClr val="accent2"/>
                </a:solidFill>
                <a:latin typeface="+mn-lt"/>
                <a:cs typeface="Arial" panose="020B0604020202020204" pitchFamily="34" charset="0"/>
              </a:rPr>
              <a:t>2. </a:t>
            </a:r>
            <a:r>
              <a:rPr lang="en-GB" altLang="da-DK" sz="900" b="0" noProof="1">
                <a:solidFill>
                  <a:schemeClr val="accent2"/>
                </a:solidFill>
                <a:latin typeface="+mn-lt"/>
                <a:cs typeface="Arial" panose="020B0604020202020204" pitchFamily="34" charset="0"/>
              </a:rPr>
              <a:t>If you want to scale the picture, </a:t>
            </a:r>
            <a:br>
              <a:rPr lang="en-GB" altLang="da-DK" sz="900" b="0" noProof="1">
                <a:solidFill>
                  <a:schemeClr val="accent2"/>
                </a:solidFill>
                <a:latin typeface="+mn-lt"/>
                <a:cs typeface="Arial" panose="020B0604020202020204" pitchFamily="34" charset="0"/>
              </a:rPr>
            </a:br>
            <a:r>
              <a:rPr lang="en-GB" altLang="da-DK" sz="900" b="0" noProof="1">
                <a:solidFill>
                  <a:schemeClr val="accent2"/>
                </a:solidFill>
                <a:latin typeface="+mn-lt"/>
                <a:cs typeface="Arial" panose="020B0604020202020204" pitchFamily="34" charset="0"/>
              </a:rPr>
              <a:t>hold </a:t>
            </a:r>
            <a:r>
              <a:rPr lang="en-GB" altLang="da-DK" sz="900" b="1" noProof="1">
                <a:solidFill>
                  <a:schemeClr val="accent2"/>
                </a:solidFill>
                <a:latin typeface="+mn-lt"/>
                <a:cs typeface="Arial" panose="020B0604020202020204" pitchFamily="34" charset="0"/>
              </a:rPr>
              <a:t>SHIFT-</a:t>
            </a:r>
            <a:r>
              <a:rPr lang="en-GB" altLang="da-DK" sz="900" b="0" noProof="1">
                <a:solidFill>
                  <a:schemeClr val="accent2"/>
                </a:solidFill>
                <a:latin typeface="+mn-lt"/>
                <a:cs typeface="Arial" panose="020B0604020202020204" pitchFamily="34" charset="0"/>
              </a:rPr>
              <a:t>key down while </a:t>
            </a:r>
            <a:br>
              <a:rPr lang="en-GB" altLang="da-DK" sz="900" b="0" noProof="1">
                <a:solidFill>
                  <a:schemeClr val="accent2"/>
                </a:solidFill>
                <a:latin typeface="+mn-lt"/>
                <a:cs typeface="Arial" panose="020B0604020202020204" pitchFamily="34" charset="0"/>
              </a:rPr>
            </a:br>
            <a:r>
              <a:rPr lang="en-GB" altLang="da-DK" sz="900" b="0" noProof="1">
                <a:solidFill>
                  <a:schemeClr val="accent2"/>
                </a:solidFill>
                <a:latin typeface="+mn-lt"/>
                <a:cs typeface="Arial" panose="020B0604020202020204" pitchFamily="34" charset="0"/>
              </a:rPr>
              <a:t>dragging the corners of the </a:t>
            </a:r>
            <a:r>
              <a:rPr lang="en-GB" altLang="da-DK" sz="900" b="0" kern="1200" noProof="1">
                <a:solidFill>
                  <a:schemeClr val="accent2"/>
                </a:solidFill>
                <a:latin typeface="+mn-lt"/>
                <a:ea typeface="+mn-ea"/>
                <a:cs typeface="Arial" panose="020B0604020202020204" pitchFamily="34" charset="0"/>
              </a:rPr>
              <a:t>picture</a:t>
            </a:r>
          </a:p>
          <a:p>
            <a:pPr algn="l" eaLnBrk="1" hangingPunct="1">
              <a:spcBef>
                <a:spcPct val="0"/>
              </a:spcBef>
              <a:spcAft>
                <a:spcPts val="600"/>
              </a:spcAft>
              <a:buFontTx/>
              <a:buNone/>
              <a:defRPr/>
            </a:pPr>
            <a:r>
              <a:rPr lang="en-GB" altLang="da-DK" sz="900" b="1" noProof="1">
                <a:solidFill>
                  <a:schemeClr val="accent2"/>
                </a:solidFill>
                <a:latin typeface="+mn-lt"/>
                <a:cs typeface="Arial" panose="020B0604020202020204" pitchFamily="34" charset="0"/>
              </a:rPr>
              <a:t>Hint:</a:t>
            </a:r>
            <a:r>
              <a:rPr lang="en-GB" altLang="da-DK" sz="900" b="0" noProof="1">
                <a:solidFill>
                  <a:schemeClr val="accent2"/>
                </a:solidFill>
                <a:latin typeface="+mn-lt"/>
                <a:cs typeface="Arial" panose="020B0604020202020204" pitchFamily="34" charset="0"/>
              </a:rPr>
              <a:t> If you delete the picture and </a:t>
            </a:r>
            <a:br>
              <a:rPr lang="en-GB" altLang="da-DK" sz="900" b="0" noProof="1">
                <a:solidFill>
                  <a:schemeClr val="accent2"/>
                </a:solidFill>
                <a:latin typeface="+mn-lt"/>
                <a:cs typeface="Arial" panose="020B0604020202020204" pitchFamily="34" charset="0"/>
              </a:rPr>
            </a:br>
            <a:r>
              <a:rPr lang="en-GB" altLang="da-DK" sz="900" b="0" noProof="1">
                <a:solidFill>
                  <a:schemeClr val="accent2"/>
                </a:solidFill>
                <a:latin typeface="+mn-lt"/>
                <a:cs typeface="Arial" panose="020B0604020202020204" pitchFamily="34" charset="0"/>
              </a:rPr>
              <a:t>insert a new one, the picture may </a:t>
            </a:r>
            <a:br>
              <a:rPr lang="en-GB" altLang="da-DK" sz="900" b="0" noProof="1">
                <a:solidFill>
                  <a:schemeClr val="accent2"/>
                </a:solidFill>
                <a:latin typeface="+mn-lt"/>
                <a:cs typeface="Arial" panose="020B0604020202020204" pitchFamily="34" charset="0"/>
              </a:rPr>
            </a:br>
            <a:r>
              <a:rPr lang="en-GB" altLang="da-DK" sz="900" b="0" noProof="1">
                <a:solidFill>
                  <a:schemeClr val="accent2"/>
                </a:solidFill>
                <a:latin typeface="+mn-lt"/>
                <a:cs typeface="Arial" panose="020B0604020202020204" pitchFamily="34" charset="0"/>
              </a:rPr>
              <a:t>lie in front of the text or graphic</a:t>
            </a:r>
            <a:r>
              <a:rPr lang="en-GB" altLang="da-DK" sz="900" b="0" strike="noStrike" noProof="1">
                <a:solidFill>
                  <a:schemeClr val="accent2"/>
                </a:solidFill>
                <a:latin typeface="+mn-lt"/>
                <a:cs typeface="Arial" panose="020B0604020202020204" pitchFamily="34" charset="0"/>
              </a:rPr>
              <a:t>,</a:t>
            </a:r>
            <a:br>
              <a:rPr lang="en-GB" altLang="da-DK" sz="900" b="0" noProof="1">
                <a:solidFill>
                  <a:schemeClr val="accent2"/>
                </a:solidFill>
                <a:latin typeface="+mn-lt"/>
                <a:cs typeface="Arial" panose="020B0604020202020204" pitchFamily="34" charset="0"/>
              </a:rPr>
            </a:br>
            <a:r>
              <a:rPr lang="en-GB" altLang="da-DK" sz="900" b="0" strike="noStrike" noProof="1">
                <a:solidFill>
                  <a:schemeClr val="accent2"/>
                </a:solidFill>
                <a:latin typeface="+mn-lt"/>
                <a:cs typeface="Arial" panose="020B0604020202020204" pitchFamily="34" charset="0"/>
              </a:rPr>
              <a:t>if</a:t>
            </a:r>
            <a:r>
              <a:rPr lang="en-GB" altLang="da-DK" sz="900" b="0" noProof="1">
                <a:solidFill>
                  <a:schemeClr val="accent2"/>
                </a:solidFill>
                <a:latin typeface="+mn-lt"/>
                <a:cs typeface="Arial" panose="020B0604020202020204" pitchFamily="34" charset="0"/>
              </a:rPr>
              <a:t> this happens, select the picture, </a:t>
            </a:r>
            <a:br>
              <a:rPr lang="en-GB" altLang="da-DK" sz="900" b="0" noProof="1">
                <a:solidFill>
                  <a:schemeClr val="accent2"/>
                </a:solidFill>
                <a:latin typeface="+mn-lt"/>
                <a:cs typeface="Arial" panose="020B0604020202020204" pitchFamily="34" charset="0"/>
              </a:rPr>
            </a:br>
            <a:r>
              <a:rPr lang="en-GB" altLang="da-DK" sz="900" b="0" noProof="1">
                <a:solidFill>
                  <a:schemeClr val="accent2"/>
                </a:solidFill>
                <a:latin typeface="+mn-lt"/>
                <a:cs typeface="Arial" panose="020B0604020202020204" pitchFamily="34" charset="0"/>
              </a:rPr>
              <a:t>right-click and choose </a:t>
            </a:r>
            <a:r>
              <a:rPr lang="en-GB" altLang="da-DK" sz="900" b="1" noProof="1">
                <a:solidFill>
                  <a:schemeClr val="accent2"/>
                </a:solidFill>
                <a:latin typeface="+mn-lt"/>
                <a:cs typeface="Arial" panose="020B0604020202020204" pitchFamily="34" charset="0"/>
              </a:rPr>
              <a:t>Send to Back</a:t>
            </a:r>
          </a:p>
          <a:p>
            <a:pPr algn="l" eaLnBrk="1" hangingPunct="1">
              <a:spcBef>
                <a:spcPct val="0"/>
              </a:spcBef>
              <a:spcAft>
                <a:spcPts val="600"/>
              </a:spcAft>
              <a:buFontTx/>
              <a:buNone/>
              <a:defRPr/>
            </a:pPr>
            <a:endParaRPr lang="en-GB" altLang="da-DK" sz="900" b="0" noProof="1">
              <a:solidFill>
                <a:schemeClr val="accent2"/>
              </a:solidFill>
              <a:latin typeface="+mn-lt"/>
              <a:cs typeface="Arial" panose="020B0604020202020204" pitchFamily="34" charset="0"/>
            </a:endParaRPr>
          </a:p>
        </p:txBody>
      </p:sp>
      <p:pic>
        <p:nvPicPr>
          <p:cNvPr id="23" name="Billede 22"/>
          <p:cNvPicPr>
            <a:picLocks noChangeAspect="1"/>
          </p:cNvPicPr>
          <p:nvPr userDrawn="1"/>
        </p:nvPicPr>
        <p:blipFill>
          <a:blip r:embed="rId2"/>
          <a:stretch>
            <a:fillRect/>
          </a:stretch>
        </p:blipFill>
        <p:spPr>
          <a:xfrm>
            <a:off x="8351904" y="2529230"/>
            <a:ext cx="337400" cy="321707"/>
          </a:xfrm>
          <a:prstGeom prst="rect">
            <a:avLst/>
          </a:prstGeom>
        </p:spPr>
      </p:pic>
      <p:sp>
        <p:nvSpPr>
          <p:cNvPr id="12" name="Text Box 48"/>
          <p:cNvSpPr txBox="1">
            <a:spLocks noChangeArrowheads="1"/>
          </p:cNvSpPr>
          <p:nvPr userDrawn="1"/>
        </p:nvSpPr>
        <p:spPr bwMode="auto">
          <a:xfrm>
            <a:off x="3347036" y="1636713"/>
            <a:ext cx="2160000" cy="121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accent2"/>
                </a:solidFill>
                <a:latin typeface="+mn-lt"/>
                <a:cs typeface="Arial" panose="020B0604020202020204" pitchFamily="34" charset="0"/>
              </a:rPr>
              <a:t>Use layouts</a:t>
            </a:r>
          </a:p>
          <a:p>
            <a:pPr eaLnBrk="1" hangingPunct="1">
              <a:spcAft>
                <a:spcPts val="600"/>
              </a:spcAft>
              <a:defRPr/>
            </a:pPr>
            <a:r>
              <a:rPr lang="en-GB" altLang="da-DK" sz="900" b="1" noProof="1">
                <a:solidFill>
                  <a:schemeClr val="accent2"/>
                </a:solidFill>
                <a:latin typeface="+mn-lt"/>
                <a:cs typeface="Arial" panose="020B0604020202020204" pitchFamily="34" charset="0"/>
              </a:rPr>
              <a:t>1. </a:t>
            </a:r>
            <a:r>
              <a:rPr lang="en-GB" altLang="da-DK" sz="900" noProof="1">
                <a:solidFill>
                  <a:schemeClr val="accent2"/>
                </a:solidFill>
                <a:latin typeface="+mn-lt"/>
                <a:cs typeface="Arial" panose="020B0604020202020204" pitchFamily="34" charset="0"/>
              </a:rPr>
              <a:t>Click the </a:t>
            </a:r>
            <a:r>
              <a:rPr lang="en-GB" altLang="da-DK" sz="900" b="1" noProof="1">
                <a:solidFill>
                  <a:schemeClr val="accent2"/>
                </a:solidFill>
                <a:latin typeface="+mn-lt"/>
                <a:cs typeface="Arial" panose="020B0604020202020204" pitchFamily="34" charset="0"/>
              </a:rPr>
              <a:t>Home tab</a:t>
            </a:r>
            <a:endParaRPr lang="en-GB" altLang="da-DK" sz="900" b="0" strike="sngStrike" noProof="1">
              <a:solidFill>
                <a:schemeClr val="accent2"/>
              </a:solidFill>
              <a:latin typeface="+mn-lt"/>
              <a:cs typeface="Arial" panose="020B0604020202020204" pitchFamily="34" charset="0"/>
            </a:endParaRPr>
          </a:p>
          <a:p>
            <a:pPr eaLnBrk="1" hangingPunct="1">
              <a:spcAft>
                <a:spcPts val="600"/>
              </a:spcAft>
              <a:defRPr/>
            </a:pPr>
            <a:r>
              <a:rPr lang="en-GB" altLang="da-DK" sz="900" b="1" noProof="1">
                <a:solidFill>
                  <a:schemeClr val="accent2"/>
                </a:solidFill>
                <a:latin typeface="+mn-lt"/>
                <a:cs typeface="Arial" panose="020B0604020202020204" pitchFamily="34" charset="0"/>
              </a:rPr>
              <a:t>2.</a:t>
            </a:r>
            <a:r>
              <a:rPr lang="en-GB" altLang="da-DK" sz="900" noProof="1">
                <a:solidFill>
                  <a:schemeClr val="accent2"/>
                </a:solidFill>
                <a:latin typeface="+mn-lt"/>
                <a:cs typeface="Arial" panose="020B0604020202020204" pitchFamily="34" charset="0"/>
              </a:rPr>
              <a:t>Click the </a:t>
            </a:r>
            <a:r>
              <a:rPr lang="en-GB" altLang="da-DK" sz="900" b="1" baseline="0" noProof="1">
                <a:solidFill>
                  <a:schemeClr val="accent2"/>
                </a:solidFill>
                <a:latin typeface="+mn-lt"/>
                <a:cs typeface="Arial" panose="020B0604020202020204" pitchFamily="34" charset="0"/>
              </a:rPr>
              <a:t>New Slide</a:t>
            </a:r>
            <a:r>
              <a:rPr lang="en-GB" altLang="da-DK" sz="900" noProof="1">
                <a:solidFill>
                  <a:schemeClr val="accent2"/>
                </a:solidFill>
                <a:latin typeface="+mn-lt"/>
                <a:cs typeface="Arial" panose="020B0604020202020204" pitchFamily="34" charset="0"/>
              </a:rPr>
              <a:t>menu to insertnew slide</a:t>
            </a:r>
          </a:p>
          <a:p>
            <a:pPr eaLnBrk="1" hangingPunct="1">
              <a:spcAft>
                <a:spcPts val="240"/>
              </a:spcAft>
              <a:defRPr/>
            </a:pPr>
            <a:r>
              <a:rPr lang="en-GB" altLang="da-DK" sz="900" b="1" noProof="1">
                <a:solidFill>
                  <a:schemeClr val="accent2"/>
                </a:solidFill>
                <a:latin typeface="+mn-lt"/>
                <a:cs typeface="Arial" panose="020B0604020202020204" pitchFamily="34" charset="0"/>
              </a:rPr>
              <a:t>3. </a:t>
            </a:r>
            <a:r>
              <a:rPr lang="en-GB" altLang="da-DK" sz="900" noProof="1">
                <a:solidFill>
                  <a:schemeClr val="accent2"/>
                </a:solidFill>
                <a:latin typeface="+mn-lt"/>
                <a:cs typeface="Arial" panose="020B0604020202020204" pitchFamily="34" charset="0"/>
              </a:rPr>
              <a:t>Choose </a:t>
            </a:r>
            <a:r>
              <a:rPr lang="en-GB" altLang="da-DK" sz="900" b="1" noProof="1">
                <a:solidFill>
                  <a:schemeClr val="accent2"/>
                </a:solidFill>
                <a:latin typeface="+mn-lt"/>
                <a:cs typeface="Arial" panose="020B0604020202020204" pitchFamily="34" charset="0"/>
              </a:rPr>
              <a:t>Layout</a:t>
            </a:r>
            <a:r>
              <a:rPr lang="en-GB" altLang="da-DK" sz="900" baseline="0" noProof="1">
                <a:solidFill>
                  <a:schemeClr val="accent2"/>
                </a:solidFill>
                <a:latin typeface="+mn-lt"/>
                <a:cs typeface="Arial" panose="020B0604020202020204" pitchFamily="34" charset="0"/>
              </a:rPr>
              <a:t> to change an appropriate layout from the </a:t>
            </a:r>
            <a:br>
              <a:rPr lang="en-GB" altLang="da-DK" sz="900" baseline="0" noProof="1">
                <a:solidFill>
                  <a:schemeClr val="accent2"/>
                </a:solidFill>
                <a:latin typeface="+mn-lt"/>
                <a:cs typeface="Arial" panose="020B0604020202020204" pitchFamily="34" charset="0"/>
              </a:rPr>
            </a:br>
            <a:r>
              <a:rPr lang="en-GB" altLang="da-DK" sz="900" strike="noStrike" baseline="0" noProof="1">
                <a:solidFill>
                  <a:schemeClr val="accent2"/>
                </a:solidFill>
                <a:latin typeface="+mn-lt"/>
                <a:cs typeface="Arial" panose="020B0604020202020204" pitchFamily="34" charset="0"/>
              </a:rPr>
              <a:t>"</a:t>
            </a:r>
            <a:r>
              <a:rPr lang="en-GB" altLang="da-DK" sz="900" baseline="0" noProof="1">
                <a:solidFill>
                  <a:schemeClr val="accent2"/>
                </a:solidFill>
                <a:latin typeface="+mn-lt"/>
                <a:cs typeface="Arial" panose="020B0604020202020204" pitchFamily="34" charset="0"/>
              </a:rPr>
              <a:t>drop down</a:t>
            </a:r>
            <a:r>
              <a:rPr lang="en-GB" altLang="da-DK" sz="900" strike="noStrike" baseline="0" noProof="1">
                <a:solidFill>
                  <a:schemeClr val="accent2"/>
                </a:solidFill>
                <a:latin typeface="+mn-lt"/>
                <a:cs typeface="Arial" panose="020B0604020202020204" pitchFamily="34" charset="0"/>
              </a:rPr>
              <a:t>"</a:t>
            </a:r>
            <a:r>
              <a:rPr lang="en-GB" altLang="da-DK" sz="900" baseline="0" noProof="1">
                <a:solidFill>
                  <a:schemeClr val="accent2"/>
                </a:solidFill>
                <a:latin typeface="+mn-lt"/>
                <a:cs typeface="Arial" panose="020B0604020202020204" pitchFamily="34" charset="0"/>
              </a:rPr>
              <a:t> menu </a:t>
            </a:r>
            <a:endParaRPr lang="en-GB" sz="900" b="1" noProof="1">
              <a:solidFill>
                <a:schemeClr val="accent2"/>
              </a:solidFill>
              <a:latin typeface="+mn-lt"/>
              <a:cs typeface="Arial" panose="020B0604020202020204" pitchFamily="34" charset="0"/>
            </a:endParaRPr>
          </a:p>
        </p:txBody>
      </p:sp>
      <p:sp>
        <p:nvSpPr>
          <p:cNvPr id="27" name="AutoShape 4"/>
          <p:cNvSpPr>
            <a:spLocks/>
          </p:cNvSpPr>
          <p:nvPr userDrawn="1"/>
        </p:nvSpPr>
        <p:spPr bwMode="gray">
          <a:xfrm>
            <a:off x="3359355" y="3068412"/>
            <a:ext cx="2160000" cy="913070"/>
          </a:xfrm>
          <a:prstGeom prst="rect">
            <a:avLst/>
          </a:prstGeom>
          <a:noFill/>
          <a:ln w="12700" algn="ctr">
            <a:noFill/>
            <a:miter lim="800000"/>
            <a:headEnd/>
            <a:tailEnd/>
          </a:ln>
          <a:effectLst/>
        </p:spPr>
        <p:txBody>
          <a:bodyPr wrap="square" lIns="0" tIns="0" rIns="0" bIns="0">
            <a:spAutoFit/>
          </a:bodyPr>
          <a:lstStyle/>
          <a:p>
            <a:pPr fontAlgn="auto">
              <a:spcBef>
                <a:spcPts val="0"/>
              </a:spcBef>
              <a:spcAft>
                <a:spcPts val="600"/>
              </a:spcAft>
              <a:buFont typeface="+mj-lt"/>
              <a:buNone/>
              <a:defRPr/>
            </a:pPr>
            <a:r>
              <a:rPr lang="en-GB" sz="1000" b="1" noProof="1">
                <a:solidFill>
                  <a:schemeClr val="accent2"/>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accent2"/>
                </a:solidFill>
                <a:latin typeface="+mn-lt"/>
                <a:cs typeface="Arial" panose="020B0604020202020204" pitchFamily="34" charset="0"/>
              </a:rPr>
              <a:t>1.</a:t>
            </a:r>
            <a:r>
              <a:rPr lang="en-GB" altLang="da-DK" sz="900" noProof="1">
                <a:solidFill>
                  <a:schemeClr val="accent2"/>
                </a:solidFill>
                <a:latin typeface="+mn-lt"/>
                <a:cs typeface="Arial" panose="020B0604020202020204" pitchFamily="34" charset="0"/>
              </a:rPr>
              <a:t> Click the </a:t>
            </a:r>
            <a:r>
              <a:rPr lang="en-GB" altLang="da-DK" sz="900" b="1" noProof="1">
                <a:solidFill>
                  <a:schemeClr val="accent2"/>
                </a:solidFill>
                <a:latin typeface="+mn-lt"/>
                <a:cs typeface="Arial" panose="020B0604020202020204" pitchFamily="34" charset="0"/>
              </a:rPr>
              <a:t>Home tab</a:t>
            </a:r>
            <a:endParaRPr lang="en-GB" altLang="da-DK" sz="900" strike="sngStrike" noProof="1">
              <a:solidFill>
                <a:schemeClr val="accent2"/>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240"/>
              </a:spcAft>
              <a:buClrTx/>
              <a:buSzTx/>
              <a:buFont typeface="+mj-lt"/>
              <a:buNone/>
              <a:tabLst/>
              <a:defRPr/>
            </a:pPr>
            <a:r>
              <a:rPr lang="en-GB" altLang="da-DK" sz="900" b="1" noProof="1">
                <a:solidFill>
                  <a:schemeClr val="accent2"/>
                </a:solidFill>
                <a:latin typeface="+mn-lt"/>
                <a:cs typeface="Arial" panose="020B0604020202020204" pitchFamily="34" charset="0"/>
              </a:rPr>
              <a:t>2.</a:t>
            </a:r>
            <a:r>
              <a:rPr lang="en-GB" altLang="da-DK" sz="900" noProof="1">
                <a:solidFill>
                  <a:schemeClr val="accent2"/>
                </a:solidFill>
                <a:latin typeface="+mn-lt"/>
                <a:cs typeface="Arial" panose="020B0604020202020204" pitchFamily="34" charset="0"/>
              </a:rPr>
              <a:t>Click the </a:t>
            </a:r>
            <a:r>
              <a:rPr lang="en-GB" altLang="da-DK" sz="900" b="1" baseline="0" noProof="1">
                <a:solidFill>
                  <a:schemeClr val="accent2"/>
                </a:solidFill>
                <a:latin typeface="+mn-lt"/>
                <a:cs typeface="Arial" panose="020B0604020202020204" pitchFamily="34" charset="0"/>
              </a:rPr>
              <a:t>Reset </a:t>
            </a:r>
            <a:r>
              <a:rPr lang="en-GB" altLang="da-DK" sz="900" noProof="1">
                <a:solidFill>
                  <a:schemeClr val="accent2"/>
                </a:solidFill>
                <a:latin typeface="+mn-lt"/>
                <a:cs typeface="Arial" panose="020B0604020202020204" pitchFamily="34" charset="0"/>
              </a:rPr>
              <a:t>menu to reset</a:t>
            </a:r>
          </a:p>
          <a:p>
            <a:pPr marL="0" marR="0" indent="0" algn="l" defTabSz="914400" rtl="0" eaLnBrk="1" fontAlgn="auto" latinLnBrk="0" hangingPunct="1">
              <a:lnSpc>
                <a:spcPct val="100000"/>
              </a:lnSpc>
              <a:spcBef>
                <a:spcPts val="0"/>
              </a:spcBef>
              <a:spcAft>
                <a:spcPts val="240"/>
              </a:spcAft>
              <a:buClrTx/>
              <a:buSzTx/>
              <a:buFont typeface="+mj-lt"/>
              <a:buNone/>
              <a:tabLst/>
              <a:defRPr/>
            </a:pPr>
            <a:r>
              <a:rPr lang="en-GB" altLang="da-DK" sz="900" noProof="1">
                <a:solidFill>
                  <a:schemeClr val="accent2"/>
                </a:solidFill>
                <a:latin typeface="+mn-lt"/>
                <a:cs typeface="Arial" panose="020B0604020202020204" pitchFamily="34" charset="0"/>
              </a:rPr>
              <a:t>position, size</a:t>
            </a:r>
            <a:r>
              <a:rPr lang="en-GB" altLang="da-DK" sz="900" baseline="0" noProof="1">
                <a:solidFill>
                  <a:schemeClr val="accent2"/>
                </a:solidFill>
                <a:latin typeface="+mn-lt"/>
                <a:cs typeface="Arial" panose="020B0604020202020204" pitchFamily="34" charset="0"/>
              </a:rPr>
              <a:t> and formatting of the</a:t>
            </a:r>
          </a:p>
          <a:p>
            <a:pPr marL="0" marR="0" indent="0" algn="l" defTabSz="914400" rtl="0" eaLnBrk="1" fontAlgn="auto" latinLnBrk="0" hangingPunct="1">
              <a:lnSpc>
                <a:spcPct val="100000"/>
              </a:lnSpc>
              <a:spcBef>
                <a:spcPts val="0"/>
              </a:spcBef>
              <a:spcAft>
                <a:spcPts val="240"/>
              </a:spcAft>
              <a:buClrTx/>
              <a:buSzTx/>
              <a:buFont typeface="+mj-lt"/>
              <a:buNone/>
              <a:tabLst/>
              <a:defRPr/>
            </a:pPr>
            <a:r>
              <a:rPr lang="en-GB" altLang="da-DK" sz="900" baseline="0" noProof="1">
                <a:solidFill>
                  <a:schemeClr val="accent2"/>
                </a:solidFill>
                <a:latin typeface="+mn-lt"/>
                <a:cs typeface="Arial" panose="020B0604020202020204" pitchFamily="34" charset="0"/>
              </a:rPr>
              <a:t>slide placeholders to their default settings</a:t>
            </a:r>
            <a:endParaRPr lang="en-GB" altLang="da-DK" sz="900" noProof="1">
              <a:solidFill>
                <a:schemeClr val="accent2"/>
              </a:solidFill>
              <a:latin typeface="+mn-lt"/>
              <a:cs typeface="Arial" panose="020B0604020202020204" pitchFamily="34" charset="0"/>
            </a:endParaRPr>
          </a:p>
        </p:txBody>
      </p:sp>
      <p:sp>
        <p:nvSpPr>
          <p:cNvPr id="29" name="Text Box 48"/>
          <p:cNvSpPr txBox="1">
            <a:spLocks noChangeArrowheads="1"/>
          </p:cNvSpPr>
          <p:nvPr userDrawn="1"/>
        </p:nvSpPr>
        <p:spPr bwMode="auto">
          <a:xfrm>
            <a:off x="725490" y="1636713"/>
            <a:ext cx="2160798" cy="1328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accent2"/>
                </a:solidFill>
                <a:latin typeface="+mn-lt"/>
                <a:cs typeface="Arial" panose="020B0604020202020204" pitchFamily="34" charset="0"/>
              </a:rPr>
              <a:t>Use text</a:t>
            </a:r>
            <a:r>
              <a:rPr lang="en-GB" sz="1000" b="1" baseline="0" noProof="1">
                <a:solidFill>
                  <a:schemeClr val="accent2"/>
                </a:solidFill>
                <a:latin typeface="+mn-lt"/>
                <a:cs typeface="Arial" panose="020B0604020202020204" pitchFamily="34" charset="0"/>
              </a:rPr>
              <a:t> styles</a:t>
            </a:r>
            <a:endParaRPr lang="en-GB" sz="1000" b="1" noProof="1">
              <a:solidFill>
                <a:schemeClr val="accent2"/>
              </a:solidFill>
              <a:latin typeface="+mn-lt"/>
              <a:cs typeface="Arial" panose="020B0604020202020204" pitchFamily="34" charset="0"/>
            </a:endParaRPr>
          </a:p>
          <a:p>
            <a:pPr eaLnBrk="1" hangingPunct="1">
              <a:spcAft>
                <a:spcPts val="600"/>
              </a:spcAft>
              <a:defRPr/>
            </a:pPr>
            <a:r>
              <a:rPr lang="en-GB" altLang="da-DK" sz="900" b="0" noProof="1">
                <a:solidFill>
                  <a:schemeClr val="accent2"/>
                </a:solidFill>
                <a:latin typeface="+mn-lt"/>
                <a:cs typeface="Arial" panose="020B0604020202020204" pitchFamily="34" charset="0"/>
              </a:rPr>
              <a:t>Use the </a:t>
            </a:r>
            <a:r>
              <a:rPr lang="en-GB" altLang="da-DK" sz="900" b="1" noProof="1">
                <a:solidFill>
                  <a:schemeClr val="accent2"/>
                </a:solidFill>
                <a:latin typeface="+mn-lt"/>
                <a:cs typeface="Arial" panose="020B0604020202020204" pitchFamily="34" charset="0"/>
              </a:rPr>
              <a:t>TAB</a:t>
            </a:r>
            <a:r>
              <a:rPr lang="en-GB" altLang="da-DK" sz="900" b="0" noProof="1">
                <a:solidFill>
                  <a:schemeClr val="accent2"/>
                </a:solidFill>
                <a:latin typeface="+mn-lt"/>
                <a:cs typeface="Arial" panose="020B0604020202020204" pitchFamily="34" charset="0"/>
              </a:rPr>
              <a:t>-key</a:t>
            </a:r>
            <a:r>
              <a:rPr lang="en-GB" altLang="da-DK" sz="900" b="0" baseline="0" noProof="1">
                <a:solidFill>
                  <a:schemeClr val="accent2"/>
                </a:solidFill>
                <a:latin typeface="+mn-lt"/>
                <a:cs typeface="Arial" panose="020B0604020202020204" pitchFamily="34" charset="0"/>
              </a:rPr>
              <a:t> to jump through </a:t>
            </a:r>
            <a:br>
              <a:rPr lang="en-GB" altLang="da-DK" sz="900" b="0" baseline="0" noProof="1">
                <a:solidFill>
                  <a:schemeClr val="accent2"/>
                </a:solidFill>
                <a:latin typeface="+mn-lt"/>
                <a:cs typeface="Arial" panose="020B0604020202020204" pitchFamily="34" charset="0"/>
              </a:rPr>
            </a:br>
            <a:r>
              <a:rPr lang="en-GB" altLang="da-DK" sz="900" b="0" baseline="0" noProof="1">
                <a:solidFill>
                  <a:schemeClr val="accent2"/>
                </a:solidFill>
                <a:latin typeface="+mn-lt"/>
                <a:cs typeface="Arial" panose="020B0604020202020204" pitchFamily="34" charset="0"/>
              </a:rPr>
              <a:t>levels. Press </a:t>
            </a:r>
            <a:r>
              <a:rPr lang="en-GB" altLang="da-DK" sz="900" b="1" baseline="0" noProof="1">
                <a:solidFill>
                  <a:schemeClr val="accent2"/>
                </a:solidFill>
                <a:latin typeface="+mn-lt"/>
                <a:cs typeface="Arial" panose="020B0604020202020204" pitchFamily="34" charset="0"/>
              </a:rPr>
              <a:t>ENTER</a:t>
            </a:r>
            <a:r>
              <a:rPr lang="en-GB" altLang="da-DK" sz="900" b="0" baseline="0" noProof="1">
                <a:solidFill>
                  <a:schemeClr val="accent2"/>
                </a:solidFill>
                <a:latin typeface="+mn-lt"/>
                <a:cs typeface="Arial" panose="020B0604020202020204" pitchFamily="34" charset="0"/>
              </a:rPr>
              <a:t>, then </a:t>
            </a:r>
            <a:r>
              <a:rPr lang="en-GB" altLang="da-DK" sz="900" b="1" baseline="0" noProof="1">
                <a:solidFill>
                  <a:schemeClr val="accent2"/>
                </a:solidFill>
                <a:latin typeface="+mn-lt"/>
                <a:cs typeface="Arial" panose="020B0604020202020204" pitchFamily="34" charset="0"/>
              </a:rPr>
              <a:t>TAB</a:t>
            </a:r>
            <a:r>
              <a:rPr lang="en-GB" altLang="da-DK" sz="900" b="0" baseline="0" noProof="1">
                <a:solidFill>
                  <a:schemeClr val="accent2"/>
                </a:solidFill>
                <a:latin typeface="+mn-lt"/>
                <a:cs typeface="Arial" panose="020B0604020202020204" pitchFamily="34" charset="0"/>
              </a:rPr>
              <a:t> to switch from one level to the next level</a:t>
            </a:r>
          </a:p>
          <a:p>
            <a:pPr eaLnBrk="1" hangingPunct="1">
              <a:spcAft>
                <a:spcPts val="240"/>
              </a:spcAft>
              <a:defRPr/>
            </a:pPr>
            <a:r>
              <a:rPr lang="en-GB" altLang="da-DK" sz="900" b="0" baseline="0" noProof="1">
                <a:solidFill>
                  <a:schemeClr val="accent2"/>
                </a:solidFill>
                <a:latin typeface="+mn-lt"/>
                <a:cs typeface="Arial" panose="020B0604020202020204" pitchFamily="34" charset="0"/>
              </a:rPr>
              <a:t>To go back in levels use </a:t>
            </a:r>
            <a:r>
              <a:rPr lang="en-GB" altLang="da-DK" sz="900" b="1" baseline="0" noProof="1">
                <a:solidFill>
                  <a:schemeClr val="accent2"/>
                </a:solidFill>
                <a:latin typeface="+mn-lt"/>
                <a:cs typeface="Arial" panose="020B0604020202020204" pitchFamily="34" charset="0"/>
              </a:rPr>
              <a:t>SHIFT-TAB</a:t>
            </a:r>
            <a:endParaRPr lang="en-GB" altLang="da-DK" sz="900" b="1" noProof="1">
              <a:solidFill>
                <a:schemeClr val="accent2"/>
              </a:solidFill>
              <a:latin typeface="+mn-lt"/>
              <a:cs typeface="Arial" panose="020B0604020202020204" pitchFamily="34" charset="0"/>
            </a:endParaRPr>
          </a:p>
          <a:p>
            <a:pPr eaLnBrk="1" hangingPunct="1">
              <a:spcAft>
                <a:spcPts val="240"/>
              </a:spcAft>
              <a:defRPr/>
            </a:pPr>
            <a:endParaRPr lang="en-GB" sz="900" b="1" noProof="1">
              <a:solidFill>
                <a:schemeClr val="accent2"/>
              </a:solidFill>
              <a:latin typeface="+mn-lt"/>
              <a:cs typeface="Arial" panose="020B0604020202020204" pitchFamily="34" charset="0"/>
            </a:endParaRPr>
          </a:p>
          <a:p>
            <a:pPr eaLnBrk="1" hangingPunct="1">
              <a:spcAft>
                <a:spcPts val="240"/>
              </a:spcAft>
              <a:defRPr/>
            </a:pPr>
            <a:r>
              <a:rPr lang="en-GB" sz="900" noProof="1">
                <a:solidFill>
                  <a:schemeClr val="accent2"/>
                </a:solidFill>
                <a:latin typeface="+mn-lt"/>
                <a:cs typeface="Arial" panose="020B0604020202020204" pitchFamily="34" charset="0"/>
              </a:rPr>
              <a:t>Alternatively, </a:t>
            </a:r>
            <a:r>
              <a:rPr lang="en-GB" sz="900" b="1" noProof="1">
                <a:solidFill>
                  <a:schemeClr val="accent2"/>
                </a:solidFill>
                <a:latin typeface="+mn-lt"/>
                <a:cs typeface="Arial" panose="020B0604020202020204" pitchFamily="34" charset="0"/>
              </a:rPr>
              <a:t>Increase</a:t>
            </a:r>
            <a:r>
              <a:rPr lang="en-GB" sz="900" baseline="0" noProof="1">
                <a:solidFill>
                  <a:schemeClr val="accent2"/>
                </a:solidFill>
                <a:latin typeface="+mn-lt"/>
                <a:cs typeface="Arial" panose="020B0604020202020204" pitchFamily="34" charset="0"/>
              </a:rPr>
              <a:t> and</a:t>
            </a:r>
            <a:br>
              <a:rPr lang="en-GB" sz="900" baseline="0" noProof="1">
                <a:solidFill>
                  <a:schemeClr val="accent2"/>
                </a:solidFill>
                <a:latin typeface="+mn-lt"/>
                <a:cs typeface="Arial" panose="020B0604020202020204" pitchFamily="34" charset="0"/>
              </a:rPr>
            </a:br>
            <a:r>
              <a:rPr lang="en-GB" sz="900" b="1" baseline="0" noProof="1">
                <a:solidFill>
                  <a:schemeClr val="accent2"/>
                </a:solidFill>
                <a:latin typeface="+mn-lt"/>
                <a:cs typeface="Arial" panose="020B0604020202020204" pitchFamily="34" charset="0"/>
              </a:rPr>
              <a:t>Decrease </a:t>
            </a:r>
            <a:r>
              <a:rPr lang="en-GB" sz="900" baseline="0" noProof="1">
                <a:solidFill>
                  <a:schemeClr val="accent2"/>
                </a:solidFill>
                <a:latin typeface="+mn-lt"/>
                <a:cs typeface="Arial" panose="020B0604020202020204" pitchFamily="34" charset="0"/>
              </a:rPr>
              <a:t>list level can be used</a:t>
            </a:r>
            <a:endParaRPr lang="en-GB" sz="900" noProof="1">
              <a:solidFill>
                <a:schemeClr val="accent2"/>
              </a:solidFill>
              <a:latin typeface="+mn-lt"/>
              <a:cs typeface="Arial" panose="020B0604020202020204" pitchFamily="34" charset="0"/>
            </a:endParaRPr>
          </a:p>
        </p:txBody>
      </p:sp>
      <p:pic>
        <p:nvPicPr>
          <p:cNvPr id="5" name="Picture 4"/>
          <p:cNvPicPr>
            <a:picLocks noChangeAspect="1"/>
          </p:cNvPicPr>
          <p:nvPr userDrawn="1"/>
        </p:nvPicPr>
        <p:blipFill>
          <a:blip r:embed="rId3"/>
          <a:stretch>
            <a:fillRect/>
          </a:stretch>
        </p:blipFill>
        <p:spPr>
          <a:xfrm>
            <a:off x="8371272" y="1878011"/>
            <a:ext cx="262151" cy="256054"/>
          </a:xfrm>
          <a:prstGeom prst="rect">
            <a:avLst/>
          </a:prstGeom>
        </p:spPr>
      </p:pic>
      <p:pic>
        <p:nvPicPr>
          <p:cNvPr id="19" name="Picture 18"/>
          <p:cNvPicPr>
            <a:picLocks noChangeAspect="1"/>
          </p:cNvPicPr>
          <p:nvPr userDrawn="1"/>
        </p:nvPicPr>
        <p:blipFill>
          <a:blip r:embed="rId4"/>
          <a:stretch>
            <a:fillRect/>
          </a:stretch>
        </p:blipFill>
        <p:spPr>
          <a:xfrm>
            <a:off x="5463866" y="3677970"/>
            <a:ext cx="492452" cy="200416"/>
          </a:xfrm>
          <a:prstGeom prst="rect">
            <a:avLst/>
          </a:prstGeom>
        </p:spPr>
      </p:pic>
      <p:pic>
        <p:nvPicPr>
          <p:cNvPr id="13" name="Picture 12"/>
          <p:cNvPicPr>
            <a:picLocks noChangeAspect="1"/>
          </p:cNvPicPr>
          <p:nvPr userDrawn="1"/>
        </p:nvPicPr>
        <p:blipFill>
          <a:blip r:embed="rId5"/>
          <a:stretch>
            <a:fillRect/>
          </a:stretch>
        </p:blipFill>
        <p:spPr>
          <a:xfrm>
            <a:off x="5465888" y="1897922"/>
            <a:ext cx="324764" cy="578237"/>
          </a:xfrm>
          <a:prstGeom prst="rect">
            <a:avLst/>
          </a:prstGeom>
        </p:spPr>
      </p:pic>
      <p:pic>
        <p:nvPicPr>
          <p:cNvPr id="16" name="Billede 15"/>
          <p:cNvPicPr>
            <a:picLocks noChangeAspect="1"/>
          </p:cNvPicPr>
          <p:nvPr userDrawn="1"/>
        </p:nvPicPr>
        <p:blipFill rotWithShape="1">
          <a:blip r:embed="rId6"/>
          <a:srcRect l="36944" r="2272" b="69429"/>
          <a:stretch/>
        </p:blipFill>
        <p:spPr>
          <a:xfrm>
            <a:off x="5461878" y="2567526"/>
            <a:ext cx="593368" cy="192211"/>
          </a:xfrm>
          <a:prstGeom prst="rect">
            <a:avLst/>
          </a:prstGeom>
        </p:spPr>
      </p:pic>
      <p:pic>
        <p:nvPicPr>
          <p:cNvPr id="28" name="Billede 27"/>
          <p:cNvPicPr>
            <a:picLocks noChangeAspect="1"/>
          </p:cNvPicPr>
          <p:nvPr userDrawn="1"/>
        </p:nvPicPr>
        <p:blipFill>
          <a:blip r:embed="rId7"/>
          <a:stretch>
            <a:fillRect/>
          </a:stretch>
        </p:blipFill>
        <p:spPr>
          <a:xfrm>
            <a:off x="2462765" y="2680054"/>
            <a:ext cx="549328" cy="285228"/>
          </a:xfrm>
          <a:prstGeom prst="rect">
            <a:avLst/>
          </a:prstGeom>
        </p:spPr>
      </p:pic>
      <p:pic>
        <p:nvPicPr>
          <p:cNvPr id="2" name="Billede 1"/>
          <p:cNvPicPr>
            <a:picLocks noChangeAspect="1"/>
          </p:cNvPicPr>
          <p:nvPr userDrawn="1"/>
        </p:nvPicPr>
        <p:blipFill>
          <a:blip r:embed="rId8">
            <a:grayscl/>
          </a:blip>
          <a:stretch>
            <a:fillRect/>
          </a:stretch>
        </p:blipFill>
        <p:spPr>
          <a:xfrm>
            <a:off x="8329609" y="2947020"/>
            <a:ext cx="359695" cy="335309"/>
          </a:xfrm>
          <a:prstGeom prst="rect">
            <a:avLst/>
          </a:prstGeom>
        </p:spPr>
      </p:pic>
      <p:pic>
        <p:nvPicPr>
          <p:cNvPr id="3" name="Picture 2"/>
          <p:cNvPicPr>
            <a:picLocks noChangeAspect="1"/>
          </p:cNvPicPr>
          <p:nvPr userDrawn="1"/>
        </p:nvPicPr>
        <p:blipFill rotWithShape="1">
          <a:blip r:embed="rId9" cstate="print">
            <a:extLst>
              <a:ext uri="{28A0092B-C50C-407E-A947-70E740481C1C}">
                <a14:useLocalDpi xmlns:a14="http://schemas.microsoft.com/office/drawing/2010/main"/>
              </a:ext>
            </a:extLst>
          </a:blip>
          <a:srcRect t="1" r="83007" b="56190"/>
          <a:stretch/>
        </p:blipFill>
        <p:spPr>
          <a:xfrm>
            <a:off x="641289" y="3012073"/>
            <a:ext cx="917348" cy="955770"/>
          </a:xfrm>
          <a:prstGeom prst="rect">
            <a:avLst/>
          </a:prstGeom>
        </p:spPr>
      </p:pic>
      <p:sp>
        <p:nvSpPr>
          <p:cNvPr id="32" name="AutoShape 4"/>
          <p:cNvSpPr>
            <a:spLocks/>
          </p:cNvSpPr>
          <p:nvPr userDrawn="1"/>
        </p:nvSpPr>
        <p:spPr bwMode="gray">
          <a:xfrm>
            <a:off x="1558637" y="3439279"/>
            <a:ext cx="1402511" cy="276999"/>
          </a:xfrm>
          <a:prstGeom prst="rect">
            <a:avLst/>
          </a:prstGeom>
          <a:noFill/>
          <a:ln w="12700" algn="ctr">
            <a:noFill/>
            <a:miter lim="800000"/>
            <a:headEnd/>
            <a:tailEnd/>
          </a:ln>
          <a:effectLst/>
        </p:spPr>
        <p:txBody>
          <a:bodyPr wrap="square" lIns="0" tIns="0" rIns="0" bIns="0">
            <a:spAutoFit/>
          </a:bodyPr>
          <a:lstStyle/>
          <a:p>
            <a:pPr marL="0" marR="0" indent="0" algn="l" defTabSz="914400" rtl="0" eaLnBrk="1" fontAlgn="auto" latinLnBrk="0" hangingPunct="1">
              <a:lnSpc>
                <a:spcPct val="100000"/>
              </a:lnSpc>
              <a:spcBef>
                <a:spcPts val="0"/>
              </a:spcBef>
              <a:spcAft>
                <a:spcPts val="240"/>
              </a:spcAft>
              <a:buClrTx/>
              <a:buSzTx/>
              <a:buFont typeface="+mj-lt"/>
              <a:buNone/>
              <a:tabLst/>
              <a:defRPr/>
            </a:pPr>
            <a:r>
              <a:rPr lang="en-GB" altLang="da-DK" sz="900" b="0" baseline="0" noProof="1">
                <a:solidFill>
                  <a:schemeClr val="accent2"/>
                </a:solidFill>
                <a:latin typeface="+mn-lt"/>
                <a:cs typeface="Arial" panose="020B0604020202020204" pitchFamily="34" charset="0"/>
              </a:rPr>
              <a:t>Press </a:t>
            </a:r>
            <a:r>
              <a:rPr lang="en-GB" altLang="da-DK" sz="900" b="1" baseline="0" noProof="1">
                <a:solidFill>
                  <a:schemeClr val="accent2"/>
                </a:solidFill>
                <a:latin typeface="+mn-lt"/>
                <a:cs typeface="Arial" panose="020B0604020202020204" pitchFamily="34" charset="0"/>
              </a:rPr>
              <a:t>TAB</a:t>
            </a:r>
            <a:r>
              <a:rPr lang="en-GB" altLang="da-DK" sz="900" b="0" baseline="0" noProof="1">
                <a:solidFill>
                  <a:schemeClr val="accent2"/>
                </a:solidFill>
                <a:latin typeface="+mn-lt"/>
                <a:cs typeface="Arial" panose="020B0604020202020204" pitchFamily="34" charset="0"/>
              </a:rPr>
              <a:t>-key twice to switch to grey bullet</a:t>
            </a:r>
          </a:p>
        </p:txBody>
      </p:sp>
      <p:sp>
        <p:nvSpPr>
          <p:cNvPr id="38" name="AutoShape 4"/>
          <p:cNvSpPr>
            <a:spLocks/>
          </p:cNvSpPr>
          <p:nvPr userDrawn="1"/>
        </p:nvSpPr>
        <p:spPr bwMode="gray">
          <a:xfrm>
            <a:off x="9072611" y="1636713"/>
            <a:ext cx="2246554" cy="1077218"/>
          </a:xfrm>
          <a:prstGeom prst="rect">
            <a:avLst/>
          </a:prstGeom>
          <a:noFill/>
          <a:ln w="12700" algn="ctr">
            <a:noFill/>
            <a:miter lim="800000"/>
            <a:headEnd/>
            <a:tailEnd/>
          </a:ln>
          <a:effectLst/>
        </p:spPr>
        <p:txBody>
          <a:bodyPr wrap="square" lIns="0" tIns="0" rIns="0" bIns="0">
            <a:spAutoFit/>
          </a:bodyPr>
          <a:lstStyle/>
          <a:p>
            <a:pPr fontAlgn="auto">
              <a:spcBef>
                <a:spcPts val="0"/>
              </a:spcBef>
              <a:spcAft>
                <a:spcPts val="600"/>
              </a:spcAft>
              <a:buFont typeface="+mj-lt"/>
              <a:buNone/>
              <a:defRPr/>
            </a:pPr>
            <a:r>
              <a:rPr lang="en-GB" sz="1000" b="1" noProof="1">
                <a:solidFill>
                  <a:schemeClr val="accent2"/>
                </a:solidFill>
                <a:latin typeface="+mn-lt"/>
                <a:cs typeface="Arial" panose="020B0604020202020204" pitchFamily="34" charset="0"/>
              </a:rPr>
              <a:t>Insert or replace title image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accent2"/>
                </a:solidFill>
                <a:latin typeface="+mn-lt"/>
                <a:cs typeface="Arial" panose="020B0604020202020204" pitchFamily="34" charset="0"/>
              </a:rPr>
              <a:t>1.</a:t>
            </a:r>
            <a:r>
              <a:rPr lang="en-GB" altLang="zh-CN" sz="900" noProof="1">
                <a:solidFill>
                  <a:schemeClr val="accent2"/>
                </a:solidFill>
                <a:latin typeface="+mn-lt"/>
                <a:cs typeface="Arial" panose="020B0604020202020204" pitchFamily="34" charset="0"/>
              </a:rPr>
              <a:t>On the ribbon menu - locate the </a:t>
            </a:r>
            <a:br>
              <a:rPr lang="en-GB" altLang="zh-CN" sz="900" noProof="1">
                <a:solidFill>
                  <a:schemeClr val="accent2"/>
                </a:solidFill>
                <a:latin typeface="+mn-lt"/>
                <a:cs typeface="Arial" panose="020B0604020202020204" pitchFamily="34" charset="0"/>
              </a:rPr>
            </a:br>
            <a:r>
              <a:rPr lang="en-GB" altLang="zh-CN" sz="900" b="1" noProof="1">
                <a:solidFill>
                  <a:schemeClr val="accent2"/>
                </a:solidFill>
                <a:latin typeface="+mn-lt"/>
                <a:cs typeface="Arial" panose="020B0604020202020204" pitchFamily="34" charset="0"/>
              </a:rPr>
              <a:t>Coloplast tab </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accent2"/>
                </a:solidFill>
                <a:latin typeface="+mn-lt"/>
                <a:cs typeface="Arial" panose="020B0604020202020204" pitchFamily="34" charset="0"/>
              </a:rPr>
              <a:t>2.</a:t>
            </a:r>
            <a:r>
              <a:rPr lang="en-GB" altLang="zh-CN" sz="900" noProof="1">
                <a:solidFill>
                  <a:schemeClr val="accent2"/>
                </a:solidFill>
                <a:latin typeface="+mn-lt"/>
                <a:cs typeface="Arial" panose="020B0604020202020204" pitchFamily="34" charset="0"/>
              </a:rPr>
              <a:t>Click on </a:t>
            </a:r>
            <a:r>
              <a:rPr lang="en-GB" altLang="zh-CN" sz="900" b="1" noProof="1">
                <a:solidFill>
                  <a:schemeClr val="accent2"/>
                </a:solidFill>
                <a:latin typeface="+mn-lt"/>
                <a:cs typeface="Arial" panose="020B0604020202020204" pitchFamily="34" charset="0"/>
              </a:rPr>
              <a:t>Add</a:t>
            </a:r>
            <a:r>
              <a:rPr lang="en-GB" altLang="zh-CN" sz="900" b="1" baseline="0" noProof="1">
                <a:solidFill>
                  <a:schemeClr val="accent2"/>
                </a:solidFill>
                <a:latin typeface="+mn-lt"/>
                <a:cs typeface="Arial" panose="020B0604020202020204" pitchFamily="34" charset="0"/>
              </a:rPr>
              <a:t> Images</a:t>
            </a:r>
            <a:endParaRPr lang="en-GB" altLang="zh-CN" sz="900" b="1" noProof="1">
              <a:solidFill>
                <a:schemeClr val="accent2"/>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br>
              <a:rPr lang="en-GB" altLang="zh-CN" sz="900" noProof="1">
                <a:solidFill>
                  <a:schemeClr val="accent2"/>
                </a:solidFill>
                <a:latin typeface="+mn-lt"/>
                <a:cs typeface="Arial" panose="020B0604020202020204" pitchFamily="34" charset="0"/>
              </a:rPr>
            </a:br>
            <a:endParaRPr lang="en-GB" altLang="da-DK" sz="900" noProof="1">
              <a:solidFill>
                <a:schemeClr val="accent2"/>
              </a:solidFill>
              <a:latin typeface="+mn-lt"/>
              <a:cs typeface="Arial" panose="020B0604020202020204" pitchFamily="34" charset="0"/>
            </a:endParaRPr>
          </a:p>
        </p:txBody>
      </p:sp>
      <p:pic>
        <p:nvPicPr>
          <p:cNvPr id="4" name="Billede 3"/>
          <p:cNvPicPr>
            <a:picLocks noChangeAspect="1"/>
          </p:cNvPicPr>
          <p:nvPr userDrawn="1"/>
        </p:nvPicPr>
        <p:blipFill rotWithShape="1">
          <a:blip r:embed="rId10">
            <a:extLst>
              <a:ext uri="{28A0092B-C50C-407E-A947-70E740481C1C}">
                <a14:useLocalDpi xmlns:a14="http://schemas.microsoft.com/office/drawing/2010/main" val="0"/>
              </a:ext>
            </a:extLst>
          </a:blip>
          <a:srcRect r="78253"/>
          <a:stretch/>
        </p:blipFill>
        <p:spPr>
          <a:xfrm>
            <a:off x="9072611" y="2476159"/>
            <a:ext cx="1975322" cy="747475"/>
          </a:xfrm>
          <a:prstGeom prst="rect">
            <a:avLst/>
          </a:prstGeom>
        </p:spPr>
      </p:pic>
    </p:spTree>
    <p:extLst>
      <p:ext uri="{BB962C8B-B14F-4D97-AF65-F5344CB8AC3E}">
        <p14:creationId xmlns:p14="http://schemas.microsoft.com/office/powerpoint/2010/main" val="9513997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5487" y="365125"/>
            <a:ext cx="10741025" cy="1044000"/>
          </a:xfrm>
          <a:prstGeom prst="rect">
            <a:avLst/>
          </a:prstGeom>
        </p:spPr>
        <p:txBody>
          <a:bodyPr vert="horz" lIns="0" tIns="0" rIns="0" bIns="0" rtlCol="0" anchor="t" anchorCtr="0">
            <a:noAutofit/>
          </a:bodyPr>
          <a:lstStyle/>
          <a:p>
            <a:r>
              <a:rPr lang="en-US"/>
              <a:t>Click to edit Master title style</a:t>
            </a:r>
            <a:endParaRPr lang="da-DK" dirty="0"/>
          </a:p>
        </p:txBody>
      </p:sp>
      <p:sp>
        <p:nvSpPr>
          <p:cNvPr id="3" name="Text Placeholder 2"/>
          <p:cNvSpPr>
            <a:spLocks noGrp="1"/>
          </p:cNvSpPr>
          <p:nvPr>
            <p:ph type="body" idx="1"/>
          </p:nvPr>
        </p:nvSpPr>
        <p:spPr>
          <a:xfrm>
            <a:off x="725488" y="1639614"/>
            <a:ext cx="10741024" cy="4318273"/>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a-DK" dirty="0"/>
          </a:p>
        </p:txBody>
      </p:sp>
      <p:pic>
        <p:nvPicPr>
          <p:cNvPr id="13" name="Picture 12"/>
          <p:cNvPicPr>
            <a:picLocks noChangeAspect="1"/>
          </p:cNvPicPr>
          <p:nvPr userDrawn="1"/>
        </p:nvPicPr>
        <p:blipFill>
          <a:blip r:embed="rId40" cstate="print">
            <a:extLst>
              <a:ext uri="{28A0092B-C50C-407E-A947-70E740481C1C}">
                <a14:useLocalDpi xmlns:a14="http://schemas.microsoft.com/office/drawing/2010/main"/>
              </a:ext>
            </a:extLst>
          </a:blip>
          <a:stretch>
            <a:fillRect/>
          </a:stretch>
        </p:blipFill>
        <p:spPr>
          <a:xfrm>
            <a:off x="9990000" y="6249600"/>
            <a:ext cx="1476000" cy="332575"/>
          </a:xfrm>
          <a:prstGeom prst="rect">
            <a:avLst/>
          </a:prstGeom>
        </p:spPr>
      </p:pic>
      <p:sp>
        <p:nvSpPr>
          <p:cNvPr id="7" name="Date_DateCustomA"/>
          <p:cNvSpPr>
            <a:spLocks noGrp="1"/>
          </p:cNvSpPr>
          <p:nvPr>
            <p:ph type="dt" sz="half" idx="2"/>
          </p:nvPr>
        </p:nvSpPr>
        <p:spPr>
          <a:xfrm>
            <a:off x="5463426" y="6318000"/>
            <a:ext cx="1270800" cy="208800"/>
          </a:xfrm>
          <a:prstGeom prst="rect">
            <a:avLst/>
          </a:prstGeom>
        </p:spPr>
        <p:txBody>
          <a:bodyPr vert="horz" lIns="0" tIns="0" rIns="0" bIns="0" rtlCol="0" anchor="b" anchorCtr="0"/>
          <a:lstStyle>
            <a:lvl1pPr algn="ctr">
              <a:defRPr sz="800">
                <a:solidFill>
                  <a:schemeClr val="bg2"/>
                </a:solidFill>
              </a:defRPr>
            </a:lvl1pPr>
          </a:lstStyle>
          <a:p>
            <a:endParaRPr lang="en-GB" dirty="0"/>
          </a:p>
        </p:txBody>
      </p:sp>
      <p:sp>
        <p:nvSpPr>
          <p:cNvPr id="8" name="FLD_PresentationTitle"/>
          <p:cNvSpPr>
            <a:spLocks noGrp="1"/>
          </p:cNvSpPr>
          <p:nvPr>
            <p:ph type="ftr" sz="quarter" idx="3"/>
          </p:nvPr>
        </p:nvSpPr>
        <p:spPr>
          <a:xfrm>
            <a:off x="6732000" y="6318000"/>
            <a:ext cx="2552400" cy="208800"/>
          </a:xfrm>
          <a:prstGeom prst="rect">
            <a:avLst/>
          </a:prstGeom>
        </p:spPr>
        <p:txBody>
          <a:bodyPr vert="horz" lIns="0" tIns="0" rIns="0" bIns="0" rtlCol="0" anchor="b" anchorCtr="0"/>
          <a:lstStyle>
            <a:lvl1pPr algn="l">
              <a:defRPr sz="800">
                <a:solidFill>
                  <a:schemeClr val="bg2"/>
                </a:solidFill>
              </a:defRPr>
            </a:lvl1pPr>
          </a:lstStyle>
          <a:p>
            <a:endParaRPr lang="en-GB" dirty="0"/>
          </a:p>
        </p:txBody>
      </p:sp>
      <p:sp>
        <p:nvSpPr>
          <p:cNvPr id="9" name="Slide Number Placeholder 8"/>
          <p:cNvSpPr>
            <a:spLocks noGrp="1"/>
          </p:cNvSpPr>
          <p:nvPr>
            <p:ph type="sldNum" sz="quarter" idx="4"/>
          </p:nvPr>
        </p:nvSpPr>
        <p:spPr>
          <a:xfrm>
            <a:off x="4881600" y="6318000"/>
            <a:ext cx="579600" cy="208800"/>
          </a:xfrm>
          <a:prstGeom prst="rect">
            <a:avLst/>
          </a:prstGeom>
        </p:spPr>
        <p:txBody>
          <a:bodyPr vert="horz" lIns="0" tIns="0" rIns="0" bIns="0" rtlCol="0" anchor="b" anchorCtr="0"/>
          <a:lstStyle>
            <a:lvl1pPr algn="r">
              <a:defRPr sz="800">
                <a:solidFill>
                  <a:schemeClr val="bg2"/>
                </a:solidFill>
              </a:defRPr>
            </a:lvl1pPr>
          </a:lstStyle>
          <a:p>
            <a:r>
              <a:rPr lang="en-GB" dirty="0"/>
              <a:t>Page </a:t>
            </a:r>
            <a:fld id="{9E564AD4-C76D-4F33-BD52-5147B3B7B407}" type="slidenum">
              <a:rPr lang="en-GB"/>
              <a:pPr/>
              <a:t>‹#›</a:t>
            </a:fld>
            <a:endParaRPr lang="en-GB" dirty="0"/>
          </a:p>
        </p:txBody>
      </p:sp>
      <p:pic>
        <p:nvPicPr>
          <p:cNvPr id="11" name="BA descriptor">
            <a:extLst>
              <a:ext uri="{FF2B5EF4-FFF2-40B4-BE49-F238E27FC236}">
                <a16:creationId xmlns:a16="http://schemas.microsoft.com/office/drawing/2014/main" id="{5CC1C556-4FE6-47BE-822C-60EC3A398199}"/>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702399" y="6423689"/>
            <a:ext cx="3608491" cy="118458"/>
          </a:xfrm>
          <a:prstGeom prst="rect">
            <a:avLst/>
          </a:prstGeom>
        </p:spPr>
      </p:pic>
    </p:spTree>
    <p:extLst>
      <p:ext uri="{BB962C8B-B14F-4D97-AF65-F5344CB8AC3E}">
        <p14:creationId xmlns:p14="http://schemas.microsoft.com/office/powerpoint/2010/main" val="2143522105"/>
      </p:ext>
    </p:extLst>
  </p:cSld>
  <p:clrMap bg1="lt1" tx1="dk1" bg2="lt2" tx2="dk2" accent1="accent1" accent2="accent2" accent3="accent3" accent4="accent4" accent5="accent5" accent6="accent6" hlink="hlink" folHlink="folHlink"/>
  <p:sldLayoutIdLst>
    <p:sldLayoutId id="2147483666" r:id="rId1"/>
    <p:sldLayoutId id="2147483662" r:id="rId2"/>
    <p:sldLayoutId id="2147483653" r:id="rId3"/>
    <p:sldLayoutId id="2147483680" r:id="rId4"/>
    <p:sldLayoutId id="2147483672" r:id="rId5"/>
    <p:sldLayoutId id="2147483667" r:id="rId6"/>
    <p:sldLayoutId id="2147483656" r:id="rId7"/>
    <p:sldLayoutId id="2147483649" r:id="rId8"/>
    <p:sldLayoutId id="2147483681" r:id="rId9"/>
    <p:sldLayoutId id="2147483677" r:id="rId10"/>
    <p:sldLayoutId id="2147483668" r:id="rId11"/>
    <p:sldLayoutId id="2147483657" r:id="rId12"/>
    <p:sldLayoutId id="2147483650" r:id="rId13"/>
    <p:sldLayoutId id="2147483682" r:id="rId14"/>
    <p:sldLayoutId id="2147483673" r:id="rId15"/>
    <p:sldLayoutId id="2147483663" r:id="rId16"/>
    <p:sldLayoutId id="2147483658" r:id="rId17"/>
    <p:sldLayoutId id="2147483651" r:id="rId18"/>
    <p:sldLayoutId id="2147483678" r:id="rId19"/>
    <p:sldLayoutId id="2147483664" r:id="rId20"/>
    <p:sldLayoutId id="2147483654" r:id="rId21"/>
    <p:sldLayoutId id="2147483683" r:id="rId22"/>
    <p:sldLayoutId id="2147483674" r:id="rId23"/>
    <p:sldLayoutId id="2147483669" r:id="rId24"/>
    <p:sldLayoutId id="2147483659" r:id="rId25"/>
    <p:sldLayoutId id="2147483652" r:id="rId26"/>
    <p:sldLayoutId id="2147483684" r:id="rId27"/>
    <p:sldLayoutId id="2147483675" r:id="rId28"/>
    <p:sldLayoutId id="2147483665" r:id="rId29"/>
    <p:sldLayoutId id="2147483685" r:id="rId30"/>
    <p:sldLayoutId id="2147483679" r:id="rId31"/>
    <p:sldLayoutId id="2147483670" r:id="rId32"/>
    <p:sldLayoutId id="2147483660" r:id="rId33"/>
    <p:sldLayoutId id="2147483655" r:id="rId34"/>
    <p:sldLayoutId id="2147483686" r:id="rId35"/>
    <p:sldLayoutId id="2147483676" r:id="rId36"/>
    <p:sldLayoutId id="2147483671" r:id="rId37"/>
    <p:sldLayoutId id="2147483661" r:id="rId38"/>
  </p:sldLayoutIdLst>
  <p:hf hdr="0"/>
  <p:txStyles>
    <p:titleStyle>
      <a:lvl1pPr algn="l" defTabSz="914400" rtl="0" eaLnBrk="1" latinLnBrk="0" hangingPunct="1">
        <a:lnSpc>
          <a:spcPct val="83000"/>
        </a:lnSpc>
        <a:spcBef>
          <a:spcPct val="0"/>
        </a:spcBef>
        <a:buNone/>
        <a:defRPr sz="4000" b="1" kern="1200">
          <a:solidFill>
            <a:schemeClr val="tx2"/>
          </a:solidFill>
          <a:latin typeface="+mj-lt"/>
          <a:ea typeface="+mj-ea"/>
          <a:cs typeface="+mj-cs"/>
        </a:defRPr>
      </a:lvl1pPr>
    </p:titleStyle>
    <p:bodyStyle>
      <a:lvl1pPr marL="180000" indent="-180000" algn="l" defTabSz="914400" rtl="0" eaLnBrk="1" latinLnBrk="0" hangingPunct="1">
        <a:lnSpc>
          <a:spcPct val="100000"/>
        </a:lnSpc>
        <a:spcBef>
          <a:spcPts val="1000"/>
        </a:spcBef>
        <a:spcAft>
          <a:spcPts val="0"/>
        </a:spcAft>
        <a:buFont typeface="Arial" panose="020B0604020202020204" pitchFamily="34" charset="0"/>
        <a:buChar char="•"/>
        <a:defRPr sz="2400" kern="1200">
          <a:solidFill>
            <a:schemeClr val="bg2"/>
          </a:solidFill>
          <a:latin typeface="+mj-lt"/>
          <a:ea typeface="+mn-ea"/>
          <a:cs typeface="+mn-cs"/>
        </a:defRPr>
      </a:lvl1pPr>
      <a:lvl2pPr marL="360000" indent="-180000" algn="l" defTabSz="914400" rtl="0" eaLnBrk="1" latinLnBrk="0" hangingPunct="1">
        <a:lnSpc>
          <a:spcPct val="100000"/>
        </a:lnSpc>
        <a:spcBef>
          <a:spcPts val="500"/>
        </a:spcBef>
        <a:spcAft>
          <a:spcPts val="0"/>
        </a:spcAft>
        <a:buFont typeface="Arial" panose="020B0604020202020204" pitchFamily="34" charset="0"/>
        <a:buChar char="•"/>
        <a:defRPr sz="2000" kern="1200">
          <a:solidFill>
            <a:schemeClr val="bg2"/>
          </a:solidFill>
          <a:latin typeface="+mj-lt"/>
          <a:ea typeface="+mn-ea"/>
          <a:cs typeface="+mn-cs"/>
        </a:defRPr>
      </a:lvl2pPr>
      <a:lvl3pPr marL="540000" indent="-216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3pPr>
      <a:lvl4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4pPr>
      <a:lvl5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baseline="0">
          <a:solidFill>
            <a:schemeClr val="bg2"/>
          </a:solidFill>
          <a:latin typeface="+mj-lt"/>
          <a:ea typeface="+mn-ea"/>
          <a:cs typeface="+mn-cs"/>
        </a:defRPr>
      </a:lvl5pPr>
      <a:lvl6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6pPr>
      <a:lvl7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7pPr>
      <a:lvl8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8pPr>
      <a:lvl9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23" userDrawn="1">
          <p15:clr>
            <a:srgbClr val="F26B43"/>
          </p15:clr>
        </p15:guide>
        <p15:guide id="3" orient="horz" pos="1031" userDrawn="1">
          <p15:clr>
            <a:srgbClr val="F26B43"/>
          </p15:clr>
        </p15:guide>
        <p15:guide id="4" orient="horz" pos="3753" userDrawn="1">
          <p15:clr>
            <a:srgbClr val="F26B43"/>
          </p15:clr>
        </p15:guide>
        <p15:guide id="5" pos="455" userDrawn="1">
          <p15:clr>
            <a:srgbClr val="F26B43"/>
          </p15:clr>
        </p15:guide>
        <p15:guide id="7" orient="horz" pos="230" userDrawn="1">
          <p15:clr>
            <a:srgbClr val="F26B43"/>
          </p15:clr>
        </p15:guide>
        <p15:guide id="8" orient="horz" pos="89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coloplast.e3learning.co.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events@coloplast.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mailto:events@coloplast.com" TargetMode="Externa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tekst 17">
            <a:extLst>
              <a:ext uri="{FF2B5EF4-FFF2-40B4-BE49-F238E27FC236}">
                <a16:creationId xmlns:a16="http://schemas.microsoft.com/office/drawing/2014/main" id="{D4B373FF-01A2-4015-B202-898A98A74C33}"/>
              </a:ext>
            </a:extLst>
          </p:cNvPr>
          <p:cNvPicPr>
            <a:picLocks noChangeAspect="1"/>
          </p:cNvPicPr>
          <p:nvPr>
            <p:custDataLst>
              <p:tags r:id="rId2"/>
            </p:custDataLst>
          </p:nvPr>
        </p:nvPicPr>
        <p:blipFill rotWithShape="1">
          <a:blip r:embed="rId4">
            <a:extLst>
              <a:ext uri="{28A0092B-C50C-407E-A947-70E740481C1C}">
                <a14:useLocalDpi xmlns:a14="http://schemas.microsoft.com/office/drawing/2010/main" val="0"/>
              </a:ext>
            </a:extLst>
          </a:blip>
          <a:srcRect t="-299" b="7621"/>
          <a:stretch/>
        </p:blipFill>
        <p:spPr>
          <a:xfrm>
            <a:off x="0" y="-1"/>
            <a:ext cx="12192000" cy="7530957"/>
          </a:xfrm>
          <a:prstGeom prst="rect">
            <a:avLst/>
          </a:prstGeom>
        </p:spPr>
      </p:pic>
      <p:sp>
        <p:nvSpPr>
          <p:cNvPr id="18" name="Pladsholder til tekst 17">
            <a:extLst>
              <a:ext uri="{FF2B5EF4-FFF2-40B4-BE49-F238E27FC236}">
                <a16:creationId xmlns:a16="http://schemas.microsoft.com/office/drawing/2014/main" id="{0E159998-2F7C-43CB-9B70-8483BA7E8A03}"/>
              </a:ext>
            </a:extLst>
          </p:cNvPr>
          <p:cNvSpPr>
            <a:spLocks noGrp="1"/>
          </p:cNvSpPr>
          <p:nvPr>
            <p:ph type="body" sz="quarter" idx="23"/>
          </p:nvPr>
        </p:nvSpPr>
        <p:spPr>
          <a:xfrm>
            <a:off x="0" y="4291571"/>
            <a:ext cx="12192000" cy="1955093"/>
          </a:xfrm>
        </p:spPr>
        <p:txBody>
          <a:bodyPr/>
          <a:lstStyle/>
          <a:p>
            <a:r>
              <a:rPr lang="en-GB" dirty="0"/>
              <a:t>		</a:t>
            </a:r>
          </a:p>
        </p:txBody>
      </p:sp>
      <p:sp>
        <p:nvSpPr>
          <p:cNvPr id="10" name="Titel 9">
            <a:extLst>
              <a:ext uri="{FF2B5EF4-FFF2-40B4-BE49-F238E27FC236}">
                <a16:creationId xmlns:a16="http://schemas.microsoft.com/office/drawing/2014/main" id="{A2047A93-93F3-4DAA-8006-EB131DCF67B7}"/>
              </a:ext>
            </a:extLst>
          </p:cNvPr>
          <p:cNvSpPr>
            <a:spLocks noGrp="1"/>
          </p:cNvSpPr>
          <p:nvPr>
            <p:ph type="title"/>
          </p:nvPr>
        </p:nvSpPr>
        <p:spPr>
          <a:xfrm>
            <a:off x="605439" y="4257640"/>
            <a:ext cx="9507812" cy="739874"/>
          </a:xfrm>
        </p:spPr>
        <p:txBody>
          <a:bodyPr/>
          <a:lstStyle/>
          <a:p>
            <a:r>
              <a:rPr lang="en-GB" sz="4000" dirty="0"/>
              <a:t>Foundation Course in Stoma Care (FCISC) </a:t>
            </a:r>
          </a:p>
        </p:txBody>
      </p:sp>
      <p:sp>
        <p:nvSpPr>
          <p:cNvPr id="14" name="Text Placeholder 13"/>
          <p:cNvSpPr>
            <a:spLocks noGrp="1"/>
          </p:cNvSpPr>
          <p:nvPr>
            <p:ph type="body" sz="quarter" idx="20"/>
          </p:nvPr>
        </p:nvSpPr>
        <p:spPr/>
        <p:txBody>
          <a:bodyPr/>
          <a:lstStyle/>
          <a:p>
            <a:r>
              <a:rPr lang="en-GB" dirty="0"/>
              <a:t> </a:t>
            </a:r>
          </a:p>
        </p:txBody>
      </p:sp>
      <p:sp>
        <p:nvSpPr>
          <p:cNvPr id="8" name="Pladsholder til sidefod 7" hidden="1"/>
          <p:cNvSpPr>
            <a:spLocks noGrp="1"/>
          </p:cNvSpPr>
          <p:nvPr>
            <p:ph type="ftr" sz="quarter" idx="17"/>
          </p:nvPr>
        </p:nvSpPr>
        <p:spPr/>
        <p:txBody>
          <a:bodyPr/>
          <a:lstStyle/>
          <a:p>
            <a:pPr defTabSz="914377"/>
            <a:endParaRPr lang="en-GB" dirty="0">
              <a:latin typeface="Coloplast"/>
            </a:endParaRPr>
          </a:p>
        </p:txBody>
      </p:sp>
      <p:sp>
        <p:nvSpPr>
          <p:cNvPr id="9" name="Pladsholder til slidenummer 8" hidden="1"/>
          <p:cNvSpPr>
            <a:spLocks noGrp="1"/>
          </p:cNvSpPr>
          <p:nvPr>
            <p:ph type="sldNum" sz="quarter" idx="18"/>
          </p:nvPr>
        </p:nvSpPr>
        <p:spPr/>
        <p:txBody>
          <a:bodyPr/>
          <a:lstStyle/>
          <a:p>
            <a:pPr defTabSz="914377"/>
            <a:r>
              <a:rPr lang="en-GB" dirty="0">
                <a:latin typeface="Coloplast"/>
              </a:rPr>
              <a:t>Page </a:t>
            </a:r>
            <a:fld id="{45D37B1E-C366-494F-A587-962AD9AABC83}" type="slidenum">
              <a:rPr lang="en-GB">
                <a:latin typeface="Coloplast"/>
              </a:rPr>
              <a:pPr defTabSz="914377"/>
              <a:t>1</a:t>
            </a:fld>
            <a:endParaRPr lang="en-GB" dirty="0">
              <a:latin typeface="Coloplast"/>
            </a:endParaRPr>
          </a:p>
        </p:txBody>
      </p:sp>
      <p:sp>
        <p:nvSpPr>
          <p:cNvPr id="2" name="TextBox 1">
            <a:extLst>
              <a:ext uri="{FF2B5EF4-FFF2-40B4-BE49-F238E27FC236}">
                <a16:creationId xmlns:a16="http://schemas.microsoft.com/office/drawing/2014/main" id="{386F5610-0BEC-424F-ABDE-B75B5B5D41E7}"/>
              </a:ext>
            </a:extLst>
          </p:cNvPr>
          <p:cNvSpPr txBox="1"/>
          <p:nvPr/>
        </p:nvSpPr>
        <p:spPr>
          <a:xfrm>
            <a:off x="605438" y="4997514"/>
            <a:ext cx="6382693" cy="543208"/>
          </a:xfrm>
          <a:prstGeom prst="rect">
            <a:avLst/>
          </a:prstGeom>
          <a:noFill/>
        </p:spPr>
        <p:txBody>
          <a:bodyPr wrap="square" lIns="0" tIns="0" rIns="0" bIns="0" rtlCol="0">
            <a:noAutofit/>
          </a:bodyPr>
          <a:lstStyle/>
          <a:p>
            <a:r>
              <a:rPr lang="en-GB" sz="2800" dirty="0">
                <a:solidFill>
                  <a:schemeClr val="bg1"/>
                </a:solidFill>
              </a:rPr>
              <a:t>An organisers guide</a:t>
            </a:r>
          </a:p>
          <a:p>
            <a:r>
              <a:rPr lang="en-GB" sz="1050" b="1" dirty="0">
                <a:solidFill>
                  <a:schemeClr val="bg1"/>
                </a:solidFill>
              </a:rPr>
              <a:t>Updated 2019</a:t>
            </a:r>
          </a:p>
        </p:txBody>
      </p:sp>
    </p:spTree>
    <p:custDataLst>
      <p:tags r:id="rId1"/>
    </p:custDataLst>
    <p:extLst>
      <p:ext uri="{BB962C8B-B14F-4D97-AF65-F5344CB8AC3E}">
        <p14:creationId xmlns:p14="http://schemas.microsoft.com/office/powerpoint/2010/main" val="3752439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577F708-52C3-4127-AFCF-627EED923401}"/>
              </a:ext>
            </a:extLst>
          </p:cNvPr>
          <p:cNvSpPr>
            <a:spLocks noGrp="1"/>
          </p:cNvSpPr>
          <p:nvPr>
            <p:ph type="title"/>
          </p:nvPr>
        </p:nvSpPr>
        <p:spPr/>
        <p:txBody>
          <a:bodyPr/>
          <a:lstStyle/>
          <a:p>
            <a:r>
              <a:rPr lang="en-GB" dirty="0"/>
              <a:t>Content</a:t>
            </a:r>
          </a:p>
        </p:txBody>
      </p:sp>
      <p:sp>
        <p:nvSpPr>
          <p:cNvPr id="9" name="Slide Number Placeholder 8">
            <a:extLst>
              <a:ext uri="{FF2B5EF4-FFF2-40B4-BE49-F238E27FC236}">
                <a16:creationId xmlns:a16="http://schemas.microsoft.com/office/drawing/2014/main" id="{D01FF841-B118-4E60-81AC-B5F012987420}"/>
              </a:ext>
            </a:extLst>
          </p:cNvPr>
          <p:cNvSpPr>
            <a:spLocks noGrp="1"/>
          </p:cNvSpPr>
          <p:nvPr>
            <p:ph type="sldNum" sz="quarter" idx="4294967295"/>
          </p:nvPr>
        </p:nvSpPr>
        <p:spPr>
          <a:xfrm>
            <a:off x="0" y="6875463"/>
            <a:ext cx="0" cy="0"/>
          </a:xfrm>
        </p:spPr>
        <p:txBody>
          <a:bodyPr/>
          <a:lstStyle/>
          <a:p>
            <a:r>
              <a:rPr lang="en-GB"/>
              <a:t>Page </a:t>
            </a:r>
            <a:fld id="{45D37B1E-C366-494F-A587-962AD9AABC83}" type="slidenum">
              <a:rPr lang="en-GB" smtClean="0"/>
              <a:pPr/>
              <a:t>2</a:t>
            </a:fld>
            <a:endParaRPr lang="en-GB" dirty="0"/>
          </a:p>
        </p:txBody>
      </p:sp>
      <p:sp>
        <p:nvSpPr>
          <p:cNvPr id="13" name="Content Placeholder 6">
            <a:extLst>
              <a:ext uri="{FF2B5EF4-FFF2-40B4-BE49-F238E27FC236}">
                <a16:creationId xmlns:a16="http://schemas.microsoft.com/office/drawing/2014/main" id="{994EAF90-6310-44BB-AB8C-A973852818E2}"/>
              </a:ext>
            </a:extLst>
          </p:cNvPr>
          <p:cNvSpPr txBox="1">
            <a:spLocks/>
          </p:cNvSpPr>
          <p:nvPr/>
        </p:nvSpPr>
        <p:spPr>
          <a:xfrm>
            <a:off x="582673" y="1597494"/>
            <a:ext cx="4604469" cy="3426619"/>
          </a:xfrm>
          <a:prstGeom prst="rect">
            <a:avLst/>
          </a:prstGeom>
        </p:spPr>
        <p:txBody>
          <a:bodyPr>
            <a:normAutofit/>
          </a:bodyPr>
          <a:lstStyle>
            <a:lvl1pPr marL="180000" indent="-180000" algn="l" defTabSz="914400" rtl="0" eaLnBrk="1" latinLnBrk="0" hangingPunct="1">
              <a:lnSpc>
                <a:spcPct val="100000"/>
              </a:lnSpc>
              <a:spcBef>
                <a:spcPts val="1000"/>
              </a:spcBef>
              <a:spcAft>
                <a:spcPts val="0"/>
              </a:spcAft>
              <a:buFont typeface="Arial" panose="020B0604020202020204" pitchFamily="34" charset="0"/>
              <a:buChar char="•"/>
              <a:defRPr sz="2400" kern="1200">
                <a:solidFill>
                  <a:schemeClr val="bg2"/>
                </a:solidFill>
                <a:latin typeface="+mj-lt"/>
                <a:ea typeface="+mn-ea"/>
                <a:cs typeface="+mn-cs"/>
              </a:defRPr>
            </a:lvl1pPr>
            <a:lvl2pPr marL="360000" indent="-180000" algn="l" defTabSz="914400" rtl="0" eaLnBrk="1" latinLnBrk="0" hangingPunct="1">
              <a:lnSpc>
                <a:spcPct val="100000"/>
              </a:lnSpc>
              <a:spcBef>
                <a:spcPts val="500"/>
              </a:spcBef>
              <a:spcAft>
                <a:spcPts val="0"/>
              </a:spcAft>
              <a:buFont typeface="Arial" panose="020B0604020202020204" pitchFamily="34" charset="0"/>
              <a:buChar char="•"/>
              <a:defRPr sz="2000" kern="1200">
                <a:solidFill>
                  <a:schemeClr val="bg2"/>
                </a:solidFill>
                <a:latin typeface="+mj-lt"/>
                <a:ea typeface="+mn-ea"/>
                <a:cs typeface="+mn-cs"/>
              </a:defRPr>
            </a:lvl2pPr>
            <a:lvl3pPr marL="540000" indent="-216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3pPr>
            <a:lvl4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4pPr>
            <a:lvl5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baseline="0">
                <a:solidFill>
                  <a:schemeClr val="bg2"/>
                </a:solidFill>
                <a:latin typeface="+mj-lt"/>
                <a:ea typeface="+mn-ea"/>
                <a:cs typeface="+mn-cs"/>
              </a:defRPr>
            </a:lvl5pPr>
            <a:lvl6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6pPr>
            <a:lvl7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7pPr>
            <a:lvl8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8pPr>
            <a:lvl9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9pPr>
          </a:lstStyle>
          <a:p>
            <a:r>
              <a:rPr lang="en-GB" sz="1600" dirty="0"/>
              <a:t>Overview</a:t>
            </a:r>
          </a:p>
          <a:p>
            <a:r>
              <a:rPr lang="en-GB" sz="1600" dirty="0"/>
              <a:t>FCISC Part 1 – Preparation</a:t>
            </a:r>
          </a:p>
          <a:p>
            <a:r>
              <a:rPr lang="en-GB" sz="1600" dirty="0"/>
              <a:t>FCISC Part 1 – Getting started</a:t>
            </a:r>
          </a:p>
          <a:p>
            <a:r>
              <a:rPr lang="en-GB" sz="1600" dirty="0"/>
              <a:t>Supporting Nurse</a:t>
            </a:r>
          </a:p>
          <a:p>
            <a:r>
              <a:rPr lang="en-GB" sz="1600" dirty="0"/>
              <a:t>What next</a:t>
            </a:r>
          </a:p>
          <a:p>
            <a:r>
              <a:rPr lang="en-GB" sz="1600" dirty="0"/>
              <a:t>FCISC – Reports</a:t>
            </a:r>
          </a:p>
          <a:p>
            <a:r>
              <a:rPr lang="en-GB" sz="1600" dirty="0"/>
              <a:t>FCISC Part 2 – Venue and Invitations</a:t>
            </a:r>
          </a:p>
          <a:p>
            <a:r>
              <a:rPr lang="en-GB" sz="1600" dirty="0"/>
              <a:t>Invite email</a:t>
            </a:r>
          </a:p>
          <a:p>
            <a:r>
              <a:rPr lang="en-GB" sz="1600" dirty="0"/>
              <a:t>FCISC Part 2 - Pathway</a:t>
            </a:r>
          </a:p>
          <a:p>
            <a:endParaRPr lang="en-GB" dirty="0"/>
          </a:p>
          <a:p>
            <a:pPr marL="0" indent="0">
              <a:buFont typeface="Arial" panose="020B0604020202020204" pitchFamily="34" charset="0"/>
              <a:buNone/>
            </a:pPr>
            <a:endParaRPr lang="en-GB" dirty="0"/>
          </a:p>
          <a:p>
            <a:endParaRPr lang="en-GB" dirty="0"/>
          </a:p>
          <a:p>
            <a:endParaRPr lang="en-GB" dirty="0"/>
          </a:p>
        </p:txBody>
      </p:sp>
      <p:sp>
        <p:nvSpPr>
          <p:cNvPr id="14" name="Content Placeholder 6">
            <a:extLst>
              <a:ext uri="{FF2B5EF4-FFF2-40B4-BE49-F238E27FC236}">
                <a16:creationId xmlns:a16="http://schemas.microsoft.com/office/drawing/2014/main" id="{A49C5A44-7AAD-448D-AAFD-F53AC64A55A4}"/>
              </a:ext>
            </a:extLst>
          </p:cNvPr>
          <p:cNvSpPr txBox="1">
            <a:spLocks/>
          </p:cNvSpPr>
          <p:nvPr/>
        </p:nvSpPr>
        <p:spPr bwMode="auto">
          <a:xfrm>
            <a:off x="6331389" y="1619685"/>
            <a:ext cx="3493054"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normAutofit/>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r>
              <a:rPr lang="en-GB" sz="1600" kern="0" dirty="0"/>
              <a:t>Three Prosthetic Abdomens</a:t>
            </a:r>
          </a:p>
          <a:p>
            <a:r>
              <a:rPr lang="en-GB" sz="1600" kern="0" dirty="0"/>
              <a:t>Consolidation day packs</a:t>
            </a:r>
          </a:p>
          <a:p>
            <a:r>
              <a:rPr lang="en-GB" sz="1600" kern="0" dirty="0"/>
              <a:t>FCISC Part 2 – Attendance and certificates</a:t>
            </a:r>
          </a:p>
          <a:p>
            <a:r>
              <a:rPr lang="en-GB" sz="1600" kern="0" dirty="0"/>
              <a:t>Monthly report</a:t>
            </a:r>
          </a:p>
          <a:p>
            <a:r>
              <a:rPr lang="en-GB" sz="1600" kern="0" dirty="0"/>
              <a:t>Help and support</a:t>
            </a:r>
          </a:p>
          <a:p>
            <a:endParaRPr lang="en-GB" sz="1100" kern="0" dirty="0"/>
          </a:p>
        </p:txBody>
      </p:sp>
    </p:spTree>
    <p:extLst>
      <p:ext uri="{BB962C8B-B14F-4D97-AF65-F5344CB8AC3E}">
        <p14:creationId xmlns:p14="http://schemas.microsoft.com/office/powerpoint/2010/main" val="1431380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2233-99E9-4950-9131-BDAE0A7EA78E}"/>
              </a:ext>
            </a:extLst>
          </p:cNvPr>
          <p:cNvSpPr>
            <a:spLocks noGrp="1"/>
          </p:cNvSpPr>
          <p:nvPr>
            <p:ph type="title"/>
          </p:nvPr>
        </p:nvSpPr>
        <p:spPr/>
        <p:txBody>
          <a:bodyPr/>
          <a:lstStyle/>
          <a:p>
            <a:r>
              <a:rPr lang="en-GB" dirty="0"/>
              <a:t>Overview</a:t>
            </a:r>
          </a:p>
        </p:txBody>
      </p:sp>
      <p:sp>
        <p:nvSpPr>
          <p:cNvPr id="3" name="Content Placeholder 2">
            <a:extLst>
              <a:ext uri="{FF2B5EF4-FFF2-40B4-BE49-F238E27FC236}">
                <a16:creationId xmlns:a16="http://schemas.microsoft.com/office/drawing/2014/main" id="{F9DC1401-EA99-4569-A745-D144659B1A00}"/>
              </a:ext>
            </a:extLst>
          </p:cNvPr>
          <p:cNvSpPr>
            <a:spLocks noGrp="1"/>
          </p:cNvSpPr>
          <p:nvPr>
            <p:ph sz="quarter" idx="13"/>
          </p:nvPr>
        </p:nvSpPr>
        <p:spPr/>
        <p:txBody>
          <a:bodyPr/>
          <a:lstStyle/>
          <a:p>
            <a:pPr marL="0" indent="0">
              <a:buNone/>
            </a:pPr>
            <a:r>
              <a:rPr lang="en-GB" sz="2000" dirty="0"/>
              <a:t>The Foundation Course in Stoma Care (FCISC) is designed for nurses and other healthcare professionals who may come into contact with patients who have a stoma.</a:t>
            </a:r>
          </a:p>
          <a:p>
            <a:pPr marL="0" indent="0">
              <a:buNone/>
            </a:pPr>
            <a:r>
              <a:rPr lang="en-GB" sz="2000" dirty="0"/>
              <a:t>The course is designed to give them an understanding of anatomy, why a patient may have a stoma and how it is formed and how to care for it.</a:t>
            </a:r>
          </a:p>
          <a:p>
            <a:pPr marL="0" indent="0">
              <a:buNone/>
            </a:pPr>
            <a:endParaRPr lang="en-GB" sz="2000" dirty="0"/>
          </a:p>
          <a:p>
            <a:pPr marL="0" indent="0">
              <a:buNone/>
            </a:pPr>
            <a:r>
              <a:rPr lang="en-GB" sz="2000" dirty="0"/>
              <a:t>The course is in 2 parts:</a:t>
            </a:r>
          </a:p>
          <a:p>
            <a:pPr marL="342900" indent="-342900">
              <a:buAutoNum type="arabicPeriod"/>
            </a:pPr>
            <a:r>
              <a:rPr lang="en-GB" sz="2000" dirty="0"/>
              <a:t>Self study online course (part 1)</a:t>
            </a:r>
          </a:p>
          <a:p>
            <a:pPr marL="342900" indent="-342900">
              <a:buAutoNum type="arabicPeriod"/>
            </a:pPr>
            <a:r>
              <a:rPr lang="en-GB" sz="2000" dirty="0"/>
              <a:t>Clinical Workshop at which participants will review what they have learnt and experience how to cut and apply stoma appliances (part 2)</a:t>
            </a:r>
          </a:p>
          <a:p>
            <a:endParaRPr lang="en-GB" dirty="0"/>
          </a:p>
        </p:txBody>
      </p:sp>
      <p:sp>
        <p:nvSpPr>
          <p:cNvPr id="4" name="Date Placeholder 3">
            <a:extLst>
              <a:ext uri="{FF2B5EF4-FFF2-40B4-BE49-F238E27FC236}">
                <a16:creationId xmlns:a16="http://schemas.microsoft.com/office/drawing/2014/main" id="{7D7BB476-6CD4-4B43-A36C-6748EFE7AF8A}"/>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94A4E977-5283-4846-959B-6EF374AF2B2E}"/>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796E7233-4632-4D9A-833D-1720676EC059}"/>
              </a:ext>
            </a:extLst>
          </p:cNvPr>
          <p:cNvSpPr>
            <a:spLocks noGrp="1"/>
          </p:cNvSpPr>
          <p:nvPr>
            <p:ph type="sldNum" sz="quarter" idx="16"/>
          </p:nvPr>
        </p:nvSpPr>
        <p:spPr/>
        <p:txBody>
          <a:bodyPr/>
          <a:lstStyle/>
          <a:p>
            <a:r>
              <a:rPr lang="en-GB"/>
              <a:t>Page </a:t>
            </a:r>
            <a:fld id="{9E564AD4-C76D-4F33-BD52-5147B3B7B407}" type="slidenum">
              <a:rPr lang="en-GB" smtClean="0"/>
              <a:pPr/>
              <a:t>3</a:t>
            </a:fld>
            <a:endParaRPr lang="en-GB" dirty="0"/>
          </a:p>
        </p:txBody>
      </p:sp>
    </p:spTree>
    <p:extLst>
      <p:ext uri="{BB962C8B-B14F-4D97-AF65-F5344CB8AC3E}">
        <p14:creationId xmlns:p14="http://schemas.microsoft.com/office/powerpoint/2010/main" val="564155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8ED1B-FCD4-4261-9E73-E0E2C3E911E6}"/>
              </a:ext>
            </a:extLst>
          </p:cNvPr>
          <p:cNvSpPr>
            <a:spLocks noGrp="1"/>
          </p:cNvSpPr>
          <p:nvPr>
            <p:ph type="title"/>
          </p:nvPr>
        </p:nvSpPr>
        <p:spPr/>
        <p:txBody>
          <a:bodyPr/>
          <a:lstStyle/>
          <a:p>
            <a:r>
              <a:rPr lang="en-GB" dirty="0"/>
              <a:t>FCISC Part 1 – Preparation</a:t>
            </a:r>
          </a:p>
        </p:txBody>
      </p:sp>
      <p:sp>
        <p:nvSpPr>
          <p:cNvPr id="3" name="Content Placeholder 2">
            <a:extLst>
              <a:ext uri="{FF2B5EF4-FFF2-40B4-BE49-F238E27FC236}">
                <a16:creationId xmlns:a16="http://schemas.microsoft.com/office/drawing/2014/main" id="{1F57562C-85D2-45E8-81FD-F6858F0F0F82}"/>
              </a:ext>
            </a:extLst>
          </p:cNvPr>
          <p:cNvSpPr>
            <a:spLocks noGrp="1"/>
          </p:cNvSpPr>
          <p:nvPr>
            <p:ph sz="quarter" idx="13"/>
          </p:nvPr>
        </p:nvSpPr>
        <p:spPr/>
        <p:txBody>
          <a:bodyPr/>
          <a:lstStyle/>
          <a:p>
            <a:endParaRPr lang="en-GB" dirty="0"/>
          </a:p>
          <a:p>
            <a:r>
              <a:rPr lang="en-GB" dirty="0"/>
              <a:t>Confirmation with SCN from account (supporting nurse)</a:t>
            </a:r>
          </a:p>
          <a:p>
            <a:endParaRPr lang="en-GB" dirty="0"/>
          </a:p>
          <a:p>
            <a:r>
              <a:rPr lang="en-GB" dirty="0"/>
              <a:t>A selection of editable posters advertising the FCISC are available via the events team</a:t>
            </a:r>
          </a:p>
          <a:p>
            <a:pPr lvl="1"/>
            <a:r>
              <a:rPr lang="en-GB" dirty="0"/>
              <a:t>Posters advertising course</a:t>
            </a:r>
          </a:p>
          <a:p>
            <a:pPr lvl="1"/>
            <a:r>
              <a:rPr lang="en-GB" dirty="0"/>
              <a:t>Flyers for SCN to give applicants with log on details</a:t>
            </a:r>
          </a:p>
        </p:txBody>
      </p:sp>
      <p:sp>
        <p:nvSpPr>
          <p:cNvPr id="4" name="Date Placeholder 3">
            <a:extLst>
              <a:ext uri="{FF2B5EF4-FFF2-40B4-BE49-F238E27FC236}">
                <a16:creationId xmlns:a16="http://schemas.microsoft.com/office/drawing/2014/main" id="{DCF2A2B4-BDE3-41DC-870E-06EC7A168FFD}"/>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9A915E28-9BE3-4E72-9D00-5232D6975922}"/>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A8EA5364-2CD0-4CA5-AECE-8F914A625719}"/>
              </a:ext>
            </a:extLst>
          </p:cNvPr>
          <p:cNvSpPr>
            <a:spLocks noGrp="1"/>
          </p:cNvSpPr>
          <p:nvPr>
            <p:ph type="sldNum" sz="quarter" idx="16"/>
          </p:nvPr>
        </p:nvSpPr>
        <p:spPr/>
        <p:txBody>
          <a:bodyPr/>
          <a:lstStyle/>
          <a:p>
            <a:r>
              <a:rPr lang="en-GB"/>
              <a:t>Page </a:t>
            </a:r>
            <a:fld id="{9E564AD4-C76D-4F33-BD52-5147B3B7B407}" type="slidenum">
              <a:rPr lang="en-GB" smtClean="0"/>
              <a:pPr/>
              <a:t>4</a:t>
            </a:fld>
            <a:endParaRPr lang="en-GB" dirty="0"/>
          </a:p>
        </p:txBody>
      </p:sp>
    </p:spTree>
    <p:extLst>
      <p:ext uri="{BB962C8B-B14F-4D97-AF65-F5344CB8AC3E}">
        <p14:creationId xmlns:p14="http://schemas.microsoft.com/office/powerpoint/2010/main" val="2857820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21AA5-C46E-485A-9BD7-E592C8425CE2}"/>
              </a:ext>
            </a:extLst>
          </p:cNvPr>
          <p:cNvSpPr>
            <a:spLocks noGrp="1"/>
          </p:cNvSpPr>
          <p:nvPr>
            <p:ph type="title"/>
          </p:nvPr>
        </p:nvSpPr>
        <p:spPr/>
        <p:txBody>
          <a:bodyPr/>
          <a:lstStyle/>
          <a:p>
            <a:r>
              <a:rPr lang="en-GB" dirty="0"/>
              <a:t>FCISC Part 1 – Getting started</a:t>
            </a:r>
          </a:p>
        </p:txBody>
      </p:sp>
      <p:sp>
        <p:nvSpPr>
          <p:cNvPr id="3" name="Content Placeholder 2">
            <a:extLst>
              <a:ext uri="{FF2B5EF4-FFF2-40B4-BE49-F238E27FC236}">
                <a16:creationId xmlns:a16="http://schemas.microsoft.com/office/drawing/2014/main" id="{A60EF6F5-12F4-44F6-AB78-FE1A50A9B39C}"/>
              </a:ext>
            </a:extLst>
          </p:cNvPr>
          <p:cNvSpPr>
            <a:spLocks noGrp="1"/>
          </p:cNvSpPr>
          <p:nvPr>
            <p:ph sz="quarter" idx="13"/>
          </p:nvPr>
        </p:nvSpPr>
        <p:spPr/>
        <p:txBody>
          <a:bodyPr/>
          <a:lstStyle/>
          <a:p>
            <a:pPr marL="0" indent="0">
              <a:buNone/>
            </a:pPr>
            <a:r>
              <a:rPr lang="en-GB" sz="1800" dirty="0"/>
              <a:t>Candidates that are interested in the Foundation Course </a:t>
            </a:r>
          </a:p>
          <a:p>
            <a:pPr marL="0" indent="0">
              <a:buNone/>
            </a:pPr>
            <a:r>
              <a:rPr lang="en-GB" sz="1800" dirty="0"/>
              <a:t>in Stoma Care will need to register online:</a:t>
            </a:r>
          </a:p>
          <a:p>
            <a:pPr marL="0" indent="0">
              <a:buNone/>
            </a:pPr>
            <a:endParaRPr lang="en-GB" sz="1800" dirty="0"/>
          </a:p>
          <a:p>
            <a:pPr marL="0" indent="0">
              <a:buNone/>
            </a:pPr>
            <a:r>
              <a:rPr lang="en-GB" sz="1800" dirty="0">
                <a:hlinkClick r:id="rId2"/>
              </a:rPr>
              <a:t>http://coloplast.e3learning.co.uk</a:t>
            </a:r>
            <a:endParaRPr lang="en-GB" sz="1800" dirty="0"/>
          </a:p>
          <a:p>
            <a:pPr marL="0" indent="0">
              <a:buNone/>
            </a:pPr>
            <a:endParaRPr lang="en-GB" sz="1800" dirty="0"/>
          </a:p>
          <a:p>
            <a:pPr marL="0" indent="0">
              <a:buNone/>
            </a:pPr>
            <a:r>
              <a:rPr lang="en-GB" sz="1800" dirty="0"/>
              <a:t>Candidates will find it beneficial to have: </a:t>
            </a:r>
          </a:p>
          <a:p>
            <a:pPr marL="0" indent="0">
              <a:buNone/>
            </a:pPr>
            <a:r>
              <a:rPr lang="en-GB" sz="1800" dirty="0"/>
              <a:t>‘Guide to Coloplast Academy Online Training Portal: Stoma Care’ </a:t>
            </a:r>
          </a:p>
          <a:p>
            <a:pPr marL="0" indent="0">
              <a:buNone/>
            </a:pPr>
            <a:r>
              <a:rPr lang="en-GB" sz="1800" dirty="0"/>
              <a:t>Siebel order code:  </a:t>
            </a:r>
            <a:r>
              <a:rPr lang="en-GB" sz="1800" dirty="0" err="1"/>
              <a:t>CL757N</a:t>
            </a:r>
            <a:endParaRPr lang="en-GB" sz="1800" dirty="0"/>
          </a:p>
          <a:p>
            <a:pPr marL="0" indent="0">
              <a:buNone/>
            </a:pPr>
            <a:endParaRPr lang="en-GB" sz="1800" dirty="0"/>
          </a:p>
          <a:p>
            <a:pPr marL="0" indent="0">
              <a:buNone/>
            </a:pPr>
            <a:endParaRPr lang="en-GB" sz="1800" dirty="0">
              <a:solidFill>
                <a:srgbClr val="FF0000"/>
              </a:solidFill>
            </a:endParaRPr>
          </a:p>
          <a:p>
            <a:endParaRPr lang="en-GB" dirty="0"/>
          </a:p>
        </p:txBody>
      </p:sp>
      <p:sp>
        <p:nvSpPr>
          <p:cNvPr id="4" name="Date Placeholder 3">
            <a:extLst>
              <a:ext uri="{FF2B5EF4-FFF2-40B4-BE49-F238E27FC236}">
                <a16:creationId xmlns:a16="http://schemas.microsoft.com/office/drawing/2014/main" id="{69FCB281-F7CA-4D54-825E-AA26CFDA8EBF}"/>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41781F6F-F7C7-4DF4-91DF-59317DF138E2}"/>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81C413A4-A415-438D-81B2-FD6D9E7EE2A8}"/>
              </a:ext>
            </a:extLst>
          </p:cNvPr>
          <p:cNvSpPr>
            <a:spLocks noGrp="1"/>
          </p:cNvSpPr>
          <p:nvPr>
            <p:ph type="sldNum" sz="quarter" idx="16"/>
          </p:nvPr>
        </p:nvSpPr>
        <p:spPr/>
        <p:txBody>
          <a:bodyPr/>
          <a:lstStyle/>
          <a:p>
            <a:r>
              <a:rPr lang="en-GB"/>
              <a:t>Page </a:t>
            </a:r>
            <a:fld id="{9E564AD4-C76D-4F33-BD52-5147B3B7B407}" type="slidenum">
              <a:rPr lang="en-GB" smtClean="0"/>
              <a:pPr/>
              <a:t>5</a:t>
            </a:fld>
            <a:endParaRPr lang="en-GB" dirty="0"/>
          </a:p>
        </p:txBody>
      </p:sp>
      <p:pic>
        <p:nvPicPr>
          <p:cNvPr id="9" name="Picture 8">
            <a:extLst>
              <a:ext uri="{FF2B5EF4-FFF2-40B4-BE49-F238E27FC236}">
                <a16:creationId xmlns:a16="http://schemas.microsoft.com/office/drawing/2014/main" id="{D387CFFE-A75E-4E9E-B195-1C984CD7B8A7}"/>
              </a:ext>
            </a:extLst>
          </p:cNvPr>
          <p:cNvPicPr>
            <a:picLocks noChangeAspect="1"/>
          </p:cNvPicPr>
          <p:nvPr/>
        </p:nvPicPr>
        <p:blipFill rotWithShape="1">
          <a:blip r:embed="rId3">
            <a:extLst>
              <a:ext uri="{28A0092B-C50C-407E-A947-70E740481C1C}">
                <a14:useLocalDpi xmlns:a14="http://schemas.microsoft.com/office/drawing/2010/main" val="0"/>
              </a:ext>
            </a:extLst>
          </a:blip>
          <a:srcRect l="1275" t="1976" r="2085" b="1683"/>
          <a:stretch/>
        </p:blipFill>
        <p:spPr>
          <a:xfrm>
            <a:off x="7840301" y="0"/>
            <a:ext cx="4351699" cy="6158432"/>
          </a:xfrm>
          <a:prstGeom prst="rect">
            <a:avLst/>
          </a:prstGeom>
        </p:spPr>
      </p:pic>
    </p:spTree>
    <p:extLst>
      <p:ext uri="{BB962C8B-B14F-4D97-AF65-F5344CB8AC3E}">
        <p14:creationId xmlns:p14="http://schemas.microsoft.com/office/powerpoint/2010/main" val="3810492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DD55A-FF32-43C4-A05C-7798D5B61AFC}"/>
              </a:ext>
            </a:extLst>
          </p:cNvPr>
          <p:cNvSpPr>
            <a:spLocks noGrp="1"/>
          </p:cNvSpPr>
          <p:nvPr>
            <p:ph type="title"/>
          </p:nvPr>
        </p:nvSpPr>
        <p:spPr/>
        <p:txBody>
          <a:bodyPr/>
          <a:lstStyle/>
          <a:p>
            <a:r>
              <a:rPr lang="en-GB" dirty="0"/>
              <a:t>Supporting Nurse</a:t>
            </a:r>
          </a:p>
        </p:txBody>
      </p:sp>
      <p:sp>
        <p:nvSpPr>
          <p:cNvPr id="3" name="Content Placeholder 2">
            <a:extLst>
              <a:ext uri="{FF2B5EF4-FFF2-40B4-BE49-F238E27FC236}">
                <a16:creationId xmlns:a16="http://schemas.microsoft.com/office/drawing/2014/main" id="{022C3093-8D2B-4497-89F7-416BC1BA7EB5}"/>
              </a:ext>
            </a:extLst>
          </p:cNvPr>
          <p:cNvSpPr>
            <a:spLocks noGrp="1"/>
          </p:cNvSpPr>
          <p:nvPr>
            <p:ph sz="quarter" idx="13"/>
          </p:nvPr>
        </p:nvSpPr>
        <p:spPr>
          <a:xfrm>
            <a:off x="725489" y="1636713"/>
            <a:ext cx="10741024" cy="4321175"/>
          </a:xfrm>
        </p:spPr>
        <p:txBody>
          <a:bodyPr/>
          <a:lstStyle/>
          <a:p>
            <a:pPr marL="0" indent="0">
              <a:buNone/>
            </a:pPr>
            <a:r>
              <a:rPr lang="en-GB" sz="2000" dirty="0"/>
              <a:t>A supporting nurse is mandatory to complete the course and should be listed on the drop down box when registering online. If no Supporting SCN from Trust (Nursing Home for instance) please contact the Coloplast Nurse covering that area</a:t>
            </a:r>
          </a:p>
          <a:p>
            <a:pPr marL="0" indent="0">
              <a:buNone/>
            </a:pPr>
            <a:endParaRPr lang="en-GB" sz="2000" dirty="0"/>
          </a:p>
          <a:p>
            <a:pPr marL="0" indent="0">
              <a:buNone/>
            </a:pPr>
            <a:r>
              <a:rPr lang="en-GB" sz="2000" dirty="0"/>
              <a:t>If the supporting Clinical Nurse Specialist is not listed – candidates can not complete registration and are advised to contact their Territory Manager or email </a:t>
            </a:r>
            <a:r>
              <a:rPr lang="en-GB" sz="2000" dirty="0">
                <a:hlinkClick r:id="rId2"/>
              </a:rPr>
              <a:t>events@coloplast.com</a:t>
            </a:r>
            <a:r>
              <a:rPr lang="en-GB" sz="2000" dirty="0"/>
              <a:t> so that we can register the supporting nurse on the system.</a:t>
            </a:r>
          </a:p>
          <a:p>
            <a:pPr marL="0" indent="0">
              <a:buNone/>
            </a:pPr>
            <a:endParaRPr lang="en-GB" sz="2000" dirty="0"/>
          </a:p>
          <a:p>
            <a:pPr marL="0" indent="0">
              <a:buNone/>
            </a:pPr>
            <a:r>
              <a:rPr lang="en-GB" sz="2000" dirty="0"/>
              <a:t>The TM will be notified via email upon a candidates registration.</a:t>
            </a:r>
          </a:p>
          <a:p>
            <a:endParaRPr lang="en-GB" dirty="0"/>
          </a:p>
        </p:txBody>
      </p:sp>
      <p:sp>
        <p:nvSpPr>
          <p:cNvPr id="4" name="Date Placeholder 3">
            <a:extLst>
              <a:ext uri="{FF2B5EF4-FFF2-40B4-BE49-F238E27FC236}">
                <a16:creationId xmlns:a16="http://schemas.microsoft.com/office/drawing/2014/main" id="{5534B175-BCE4-4027-A0B0-1EADD8BF0AD4}"/>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56AC3B38-7A6C-4240-A8BA-6A2E66B929F1}"/>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DCC8C7A2-9B25-4498-91B6-6696D8457909}"/>
              </a:ext>
            </a:extLst>
          </p:cNvPr>
          <p:cNvSpPr>
            <a:spLocks noGrp="1"/>
          </p:cNvSpPr>
          <p:nvPr>
            <p:ph type="sldNum" sz="quarter" idx="16"/>
          </p:nvPr>
        </p:nvSpPr>
        <p:spPr/>
        <p:txBody>
          <a:bodyPr/>
          <a:lstStyle/>
          <a:p>
            <a:r>
              <a:rPr lang="en-GB"/>
              <a:t>Page </a:t>
            </a:r>
            <a:fld id="{9E564AD4-C76D-4F33-BD52-5147B3B7B407}" type="slidenum">
              <a:rPr lang="en-GB" smtClean="0"/>
              <a:pPr/>
              <a:t>6</a:t>
            </a:fld>
            <a:endParaRPr lang="en-GB" dirty="0"/>
          </a:p>
        </p:txBody>
      </p:sp>
    </p:spTree>
    <p:extLst>
      <p:ext uri="{BB962C8B-B14F-4D97-AF65-F5344CB8AC3E}">
        <p14:creationId xmlns:p14="http://schemas.microsoft.com/office/powerpoint/2010/main" val="2493251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E417-2875-47E2-B786-56EEEFE2A68A}"/>
              </a:ext>
            </a:extLst>
          </p:cNvPr>
          <p:cNvSpPr>
            <a:spLocks noGrp="1"/>
          </p:cNvSpPr>
          <p:nvPr>
            <p:ph type="title"/>
          </p:nvPr>
        </p:nvSpPr>
        <p:spPr/>
        <p:txBody>
          <a:bodyPr/>
          <a:lstStyle/>
          <a:p>
            <a:r>
              <a:rPr lang="en-GB" dirty="0"/>
              <a:t>What Next?</a:t>
            </a:r>
          </a:p>
        </p:txBody>
      </p:sp>
      <p:sp>
        <p:nvSpPr>
          <p:cNvPr id="3" name="Content Placeholder 2">
            <a:extLst>
              <a:ext uri="{FF2B5EF4-FFF2-40B4-BE49-F238E27FC236}">
                <a16:creationId xmlns:a16="http://schemas.microsoft.com/office/drawing/2014/main" id="{D872745C-6B81-4395-83A3-67C4A3917D1F}"/>
              </a:ext>
            </a:extLst>
          </p:cNvPr>
          <p:cNvSpPr>
            <a:spLocks noGrp="1"/>
          </p:cNvSpPr>
          <p:nvPr>
            <p:ph sz="quarter" idx="13"/>
          </p:nvPr>
        </p:nvSpPr>
        <p:spPr/>
        <p:txBody>
          <a:bodyPr/>
          <a:lstStyle/>
          <a:p>
            <a:pPr marL="0" indent="0">
              <a:buNone/>
            </a:pPr>
            <a:r>
              <a:rPr lang="en-GB" dirty="0"/>
              <a:t>When the candidate has registered / undertaken FCISC part 1 and passed – they will be notified straight away.</a:t>
            </a:r>
          </a:p>
          <a:p>
            <a:pPr marL="0" indent="0">
              <a:buNone/>
            </a:pPr>
            <a:endParaRPr lang="en-GB" dirty="0"/>
          </a:p>
          <a:p>
            <a:pPr marL="0" indent="0">
              <a:buNone/>
            </a:pPr>
            <a:r>
              <a:rPr lang="en-GB" dirty="0"/>
              <a:t>	Failed – they have the opportunity to re-take</a:t>
            </a:r>
          </a:p>
          <a:p>
            <a:pPr marL="0" indent="0">
              <a:buNone/>
            </a:pPr>
            <a:endParaRPr lang="en-GB" dirty="0"/>
          </a:p>
          <a:p>
            <a:pPr marL="0" indent="0">
              <a:buNone/>
            </a:pPr>
            <a:r>
              <a:rPr lang="en-GB" dirty="0"/>
              <a:t>	Passed – they are ready to complete Part 2 – Clinical Skills Workshop</a:t>
            </a:r>
          </a:p>
        </p:txBody>
      </p:sp>
      <p:sp>
        <p:nvSpPr>
          <p:cNvPr id="4" name="Date Placeholder 3">
            <a:extLst>
              <a:ext uri="{FF2B5EF4-FFF2-40B4-BE49-F238E27FC236}">
                <a16:creationId xmlns:a16="http://schemas.microsoft.com/office/drawing/2014/main" id="{AEBC8C7F-676A-4A6B-85F2-DE88DD4A7E5E}"/>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5A6A08DB-ACE3-4E2E-9803-D95E517633BB}"/>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65DFDD38-3E4F-4671-9703-5DB5626C934C}"/>
              </a:ext>
            </a:extLst>
          </p:cNvPr>
          <p:cNvSpPr>
            <a:spLocks noGrp="1"/>
          </p:cNvSpPr>
          <p:nvPr>
            <p:ph type="sldNum" sz="quarter" idx="16"/>
          </p:nvPr>
        </p:nvSpPr>
        <p:spPr/>
        <p:txBody>
          <a:bodyPr/>
          <a:lstStyle/>
          <a:p>
            <a:r>
              <a:rPr lang="en-GB"/>
              <a:t>Page </a:t>
            </a:r>
            <a:fld id="{9E564AD4-C76D-4F33-BD52-5147B3B7B407}" type="slidenum">
              <a:rPr lang="en-GB" smtClean="0"/>
              <a:pPr/>
              <a:t>7</a:t>
            </a:fld>
            <a:endParaRPr lang="en-GB" dirty="0"/>
          </a:p>
        </p:txBody>
      </p:sp>
      <p:pic>
        <p:nvPicPr>
          <p:cNvPr id="7" name="Picture 6">
            <a:extLst>
              <a:ext uri="{FF2B5EF4-FFF2-40B4-BE49-F238E27FC236}">
                <a16:creationId xmlns:a16="http://schemas.microsoft.com/office/drawing/2014/main" id="{53A4F18D-1539-4CCF-968F-38FB01902A22}"/>
              </a:ext>
            </a:extLst>
          </p:cNvPr>
          <p:cNvPicPr>
            <a:picLocks noChangeAspect="1"/>
          </p:cNvPicPr>
          <p:nvPr/>
        </p:nvPicPr>
        <p:blipFill>
          <a:blip r:embed="rId2"/>
          <a:stretch>
            <a:fillRect/>
          </a:stretch>
        </p:blipFill>
        <p:spPr>
          <a:xfrm>
            <a:off x="820652" y="3797300"/>
            <a:ext cx="720080" cy="654869"/>
          </a:xfrm>
          <a:prstGeom prst="rect">
            <a:avLst/>
          </a:prstGeom>
        </p:spPr>
      </p:pic>
      <p:pic>
        <p:nvPicPr>
          <p:cNvPr id="8" name="Picture 7">
            <a:extLst>
              <a:ext uri="{FF2B5EF4-FFF2-40B4-BE49-F238E27FC236}">
                <a16:creationId xmlns:a16="http://schemas.microsoft.com/office/drawing/2014/main" id="{82EEEB17-1E52-40CA-A0C7-3334AC05F446}"/>
              </a:ext>
            </a:extLst>
          </p:cNvPr>
          <p:cNvPicPr>
            <a:picLocks noChangeAspect="1"/>
          </p:cNvPicPr>
          <p:nvPr/>
        </p:nvPicPr>
        <p:blipFill>
          <a:blip r:embed="rId3"/>
          <a:stretch>
            <a:fillRect/>
          </a:stretch>
        </p:blipFill>
        <p:spPr>
          <a:xfrm>
            <a:off x="915817" y="2869979"/>
            <a:ext cx="529750" cy="500319"/>
          </a:xfrm>
          <a:prstGeom prst="rect">
            <a:avLst/>
          </a:prstGeom>
        </p:spPr>
      </p:pic>
    </p:spTree>
    <p:extLst>
      <p:ext uri="{BB962C8B-B14F-4D97-AF65-F5344CB8AC3E}">
        <p14:creationId xmlns:p14="http://schemas.microsoft.com/office/powerpoint/2010/main" val="2081416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6617-9764-4BD3-8FCE-CB02C2C47053}"/>
              </a:ext>
            </a:extLst>
          </p:cNvPr>
          <p:cNvSpPr>
            <a:spLocks noGrp="1"/>
          </p:cNvSpPr>
          <p:nvPr>
            <p:ph type="title"/>
          </p:nvPr>
        </p:nvSpPr>
        <p:spPr>
          <a:xfrm>
            <a:off x="725487" y="365125"/>
            <a:ext cx="10741025" cy="743828"/>
          </a:xfrm>
        </p:spPr>
        <p:txBody>
          <a:bodyPr/>
          <a:lstStyle/>
          <a:p>
            <a:r>
              <a:rPr lang="en-GB" dirty="0"/>
              <a:t>FCISC – Reports</a:t>
            </a:r>
          </a:p>
        </p:txBody>
      </p:sp>
      <p:sp>
        <p:nvSpPr>
          <p:cNvPr id="3" name="Content Placeholder 2">
            <a:extLst>
              <a:ext uri="{FF2B5EF4-FFF2-40B4-BE49-F238E27FC236}">
                <a16:creationId xmlns:a16="http://schemas.microsoft.com/office/drawing/2014/main" id="{ECA13B0F-04BE-47A3-84E6-67F274F042C4}"/>
              </a:ext>
            </a:extLst>
          </p:cNvPr>
          <p:cNvSpPr>
            <a:spLocks noGrp="1"/>
          </p:cNvSpPr>
          <p:nvPr>
            <p:ph sz="quarter" idx="13"/>
          </p:nvPr>
        </p:nvSpPr>
        <p:spPr>
          <a:xfrm>
            <a:off x="725488" y="1257444"/>
            <a:ext cx="10741024" cy="2553720"/>
          </a:xfrm>
        </p:spPr>
        <p:txBody>
          <a:bodyPr/>
          <a:lstStyle/>
          <a:p>
            <a:endParaRPr lang="en-GB" sz="1800" dirty="0"/>
          </a:p>
          <a:p>
            <a:endParaRPr lang="en-GB" sz="1800" dirty="0"/>
          </a:p>
          <a:p>
            <a:r>
              <a:rPr lang="en-GB" sz="1800" dirty="0"/>
              <a:t>A report can be run to see how many candidates have passed Part 1 in your area and are ready to attend Part 2 – Example below</a:t>
            </a:r>
          </a:p>
          <a:p>
            <a:r>
              <a:rPr lang="en-GB" sz="1800" dirty="0"/>
              <a:t>You can run the report on either  </a:t>
            </a:r>
            <a:r>
              <a:rPr lang="en-GB" sz="1800" dirty="0">
                <a:solidFill>
                  <a:srgbClr val="40C3D7"/>
                </a:solidFill>
              </a:rPr>
              <a:t>Supporting Nurse / Area / Hospital</a:t>
            </a:r>
            <a:endParaRPr lang="en-GB" sz="1800" dirty="0"/>
          </a:p>
          <a:p>
            <a:pPr marL="0" indent="0">
              <a:buNone/>
            </a:pPr>
            <a:endParaRPr lang="en-GB" sz="1800" dirty="0">
              <a:solidFill>
                <a:srgbClr val="FF0000"/>
              </a:solidFill>
            </a:endParaRPr>
          </a:p>
        </p:txBody>
      </p:sp>
      <p:sp>
        <p:nvSpPr>
          <p:cNvPr id="4" name="Date Placeholder 3">
            <a:extLst>
              <a:ext uri="{FF2B5EF4-FFF2-40B4-BE49-F238E27FC236}">
                <a16:creationId xmlns:a16="http://schemas.microsoft.com/office/drawing/2014/main" id="{373730FF-95EB-4F28-918E-99E65C614FC0}"/>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43F54D2A-DDF2-4268-8CA4-7A5D46B1E818}"/>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C04F43C8-3327-4C98-8F2A-E83D24C7D157}"/>
              </a:ext>
            </a:extLst>
          </p:cNvPr>
          <p:cNvSpPr>
            <a:spLocks noGrp="1"/>
          </p:cNvSpPr>
          <p:nvPr>
            <p:ph type="sldNum" sz="quarter" idx="16"/>
          </p:nvPr>
        </p:nvSpPr>
        <p:spPr/>
        <p:txBody>
          <a:bodyPr/>
          <a:lstStyle/>
          <a:p>
            <a:r>
              <a:rPr lang="en-GB"/>
              <a:t>Page </a:t>
            </a:r>
            <a:fld id="{9E564AD4-C76D-4F33-BD52-5147B3B7B407}" type="slidenum">
              <a:rPr lang="en-GB" smtClean="0"/>
              <a:pPr/>
              <a:t>8</a:t>
            </a:fld>
            <a:endParaRPr lang="en-GB" dirty="0"/>
          </a:p>
        </p:txBody>
      </p:sp>
      <p:pic>
        <p:nvPicPr>
          <p:cNvPr id="7" name="Picture 6">
            <a:extLst>
              <a:ext uri="{FF2B5EF4-FFF2-40B4-BE49-F238E27FC236}">
                <a16:creationId xmlns:a16="http://schemas.microsoft.com/office/drawing/2014/main" id="{CEA827EA-DE8E-454C-9B10-8255A86CEF83}"/>
              </a:ext>
            </a:extLst>
          </p:cNvPr>
          <p:cNvPicPr>
            <a:picLocks noChangeAspect="1"/>
          </p:cNvPicPr>
          <p:nvPr/>
        </p:nvPicPr>
        <p:blipFill>
          <a:blip r:embed="rId2"/>
          <a:stretch>
            <a:fillRect/>
          </a:stretch>
        </p:blipFill>
        <p:spPr>
          <a:xfrm>
            <a:off x="725487" y="4041996"/>
            <a:ext cx="10313815" cy="1536623"/>
          </a:xfrm>
          <a:prstGeom prst="rect">
            <a:avLst/>
          </a:prstGeom>
          <a:ln w="12700">
            <a:solidFill>
              <a:srgbClr val="40C3D7"/>
            </a:solidFill>
          </a:ln>
        </p:spPr>
      </p:pic>
      <p:sp>
        <p:nvSpPr>
          <p:cNvPr id="8" name="Rectangle 7">
            <a:extLst>
              <a:ext uri="{FF2B5EF4-FFF2-40B4-BE49-F238E27FC236}">
                <a16:creationId xmlns:a16="http://schemas.microsoft.com/office/drawing/2014/main" id="{9E5B81D7-39DA-4189-98BF-5A80D8960335}"/>
              </a:ext>
            </a:extLst>
          </p:cNvPr>
          <p:cNvSpPr/>
          <p:nvPr/>
        </p:nvSpPr>
        <p:spPr>
          <a:xfrm>
            <a:off x="689156" y="5578619"/>
            <a:ext cx="8964488" cy="230832"/>
          </a:xfrm>
          <a:prstGeom prst="rect">
            <a:avLst/>
          </a:prstGeom>
        </p:spPr>
        <p:txBody>
          <a:bodyPr wrap="square">
            <a:spAutoFit/>
          </a:bodyPr>
          <a:lstStyle/>
          <a:p>
            <a:r>
              <a:rPr lang="en-GB" sz="900" dirty="0"/>
              <a:t>Red - Not started course or been on the workshop / Yellow - Completed the course but not been on a workshop / Green – Completed course &amp; workshop</a:t>
            </a:r>
          </a:p>
        </p:txBody>
      </p:sp>
    </p:spTree>
    <p:extLst>
      <p:ext uri="{BB962C8B-B14F-4D97-AF65-F5344CB8AC3E}">
        <p14:creationId xmlns:p14="http://schemas.microsoft.com/office/powerpoint/2010/main" val="707901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2C3EC-9136-4ED3-B59E-D90B24526CBD}"/>
              </a:ext>
            </a:extLst>
          </p:cNvPr>
          <p:cNvSpPr>
            <a:spLocks noGrp="1"/>
          </p:cNvSpPr>
          <p:nvPr>
            <p:ph type="title"/>
          </p:nvPr>
        </p:nvSpPr>
        <p:spPr/>
        <p:txBody>
          <a:bodyPr/>
          <a:lstStyle/>
          <a:p>
            <a:r>
              <a:rPr lang="en-GB" dirty="0"/>
              <a:t>FCISC Part 2 – Venue &amp; Invitation</a:t>
            </a:r>
          </a:p>
        </p:txBody>
      </p:sp>
      <p:sp>
        <p:nvSpPr>
          <p:cNvPr id="3" name="Content Placeholder 2">
            <a:extLst>
              <a:ext uri="{FF2B5EF4-FFF2-40B4-BE49-F238E27FC236}">
                <a16:creationId xmlns:a16="http://schemas.microsoft.com/office/drawing/2014/main" id="{56BC18DC-B077-4E6A-B5F9-23F354D09708}"/>
              </a:ext>
            </a:extLst>
          </p:cNvPr>
          <p:cNvSpPr>
            <a:spLocks noGrp="1"/>
          </p:cNvSpPr>
          <p:nvPr>
            <p:ph sz="quarter" idx="13"/>
          </p:nvPr>
        </p:nvSpPr>
        <p:spPr>
          <a:xfrm>
            <a:off x="725489" y="1636713"/>
            <a:ext cx="10320463" cy="4321175"/>
          </a:xfrm>
        </p:spPr>
        <p:txBody>
          <a:bodyPr/>
          <a:lstStyle/>
          <a:p>
            <a:r>
              <a:rPr lang="en-GB" dirty="0"/>
              <a:t>Now you have an idea of who to invite from the report</a:t>
            </a:r>
          </a:p>
          <a:p>
            <a:r>
              <a:rPr lang="en-GB" dirty="0"/>
              <a:t>The maximum number of candidates per event is set at 12</a:t>
            </a:r>
          </a:p>
          <a:p>
            <a:r>
              <a:rPr lang="en-GB" dirty="0"/>
              <a:t>Please agree date and venue with the Supporting Nurse &amp; book accordingly</a:t>
            </a:r>
          </a:p>
          <a:p>
            <a:r>
              <a:rPr lang="en-GB" dirty="0"/>
              <a:t>Invites to be sent out by yourself. Please use email template provided for uniformity</a:t>
            </a:r>
          </a:p>
          <a:p>
            <a:endParaRPr lang="en-GB" dirty="0"/>
          </a:p>
          <a:p>
            <a:endParaRPr lang="en-GB" dirty="0"/>
          </a:p>
        </p:txBody>
      </p:sp>
      <p:sp>
        <p:nvSpPr>
          <p:cNvPr id="4" name="Date Placeholder 3">
            <a:extLst>
              <a:ext uri="{FF2B5EF4-FFF2-40B4-BE49-F238E27FC236}">
                <a16:creationId xmlns:a16="http://schemas.microsoft.com/office/drawing/2014/main" id="{25B463F4-EDE1-4CCB-9307-0AE706FCADF7}"/>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1F4A4694-F177-4EA0-A740-16014C88471B}"/>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51C010B2-85A1-4FE3-9198-A002380E610F}"/>
              </a:ext>
            </a:extLst>
          </p:cNvPr>
          <p:cNvSpPr>
            <a:spLocks noGrp="1"/>
          </p:cNvSpPr>
          <p:nvPr>
            <p:ph type="sldNum" sz="quarter" idx="16"/>
          </p:nvPr>
        </p:nvSpPr>
        <p:spPr/>
        <p:txBody>
          <a:bodyPr/>
          <a:lstStyle/>
          <a:p>
            <a:r>
              <a:rPr lang="en-GB"/>
              <a:t>Page </a:t>
            </a:r>
            <a:fld id="{9E564AD4-C76D-4F33-BD52-5147B3B7B407}" type="slidenum">
              <a:rPr lang="en-GB" smtClean="0"/>
              <a:pPr/>
              <a:t>9</a:t>
            </a:fld>
            <a:endParaRPr lang="en-GB" dirty="0"/>
          </a:p>
        </p:txBody>
      </p:sp>
    </p:spTree>
    <p:extLst>
      <p:ext uri="{BB962C8B-B14F-4D97-AF65-F5344CB8AC3E}">
        <p14:creationId xmlns:p14="http://schemas.microsoft.com/office/powerpoint/2010/main" val="75847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5187-B6DF-4541-AA0F-ED7A53081290}"/>
              </a:ext>
            </a:extLst>
          </p:cNvPr>
          <p:cNvSpPr>
            <a:spLocks noGrp="1"/>
          </p:cNvSpPr>
          <p:nvPr>
            <p:ph type="title"/>
          </p:nvPr>
        </p:nvSpPr>
        <p:spPr/>
        <p:txBody>
          <a:bodyPr/>
          <a:lstStyle/>
          <a:p>
            <a:r>
              <a:rPr lang="en-GB" dirty="0"/>
              <a:t>Invite email</a:t>
            </a:r>
          </a:p>
        </p:txBody>
      </p:sp>
      <p:sp>
        <p:nvSpPr>
          <p:cNvPr id="3" name="Content Placeholder 2">
            <a:extLst>
              <a:ext uri="{FF2B5EF4-FFF2-40B4-BE49-F238E27FC236}">
                <a16:creationId xmlns:a16="http://schemas.microsoft.com/office/drawing/2014/main" id="{208116AD-14EE-4610-AAAA-626225AC32CB}"/>
              </a:ext>
            </a:extLst>
          </p:cNvPr>
          <p:cNvSpPr>
            <a:spLocks noGrp="1"/>
          </p:cNvSpPr>
          <p:nvPr>
            <p:ph sz="quarter" idx="13"/>
          </p:nvPr>
        </p:nvSpPr>
        <p:spPr>
          <a:xfrm>
            <a:off x="725487" y="1128408"/>
            <a:ext cx="10741024" cy="4343097"/>
          </a:xfrm>
        </p:spPr>
        <p:txBody>
          <a:bodyPr/>
          <a:lstStyle/>
          <a:p>
            <a:pPr marL="0" indent="0" fontAlgn="base">
              <a:buNone/>
            </a:pPr>
            <a:r>
              <a:rPr lang="en-GB" sz="1600" dirty="0"/>
              <a:t>Hi                  </a:t>
            </a:r>
          </a:p>
          <a:p>
            <a:pPr marL="0" indent="0" fontAlgn="base">
              <a:buNone/>
            </a:pPr>
            <a:r>
              <a:rPr lang="en-GB" sz="1600" dirty="0"/>
              <a:t>A little while ago you signed up to do the Coloplast Foundation Course in Stoma care under the supervision of…</a:t>
            </a:r>
          </a:p>
          <a:p>
            <a:pPr marL="0" indent="0" fontAlgn="base">
              <a:buNone/>
            </a:pPr>
            <a:r>
              <a:rPr lang="en-GB" sz="1600" dirty="0"/>
              <a:t>Our records show that you have now successfully completed Part 1, or in the process of completing part 1.</a:t>
            </a:r>
          </a:p>
          <a:p>
            <a:pPr marL="0" indent="0" fontAlgn="base">
              <a:buNone/>
            </a:pPr>
            <a:r>
              <a:rPr lang="en-GB" sz="1600" dirty="0"/>
              <a:t>I would like to invite you to our Clinical Workshop day to complete Part 2.</a:t>
            </a:r>
          </a:p>
          <a:p>
            <a:pPr marL="0" indent="0" fontAlgn="base">
              <a:buNone/>
            </a:pPr>
            <a:r>
              <a:rPr lang="en-GB" sz="1600" dirty="0"/>
              <a:t>(</a:t>
            </a:r>
            <a:r>
              <a:rPr lang="en-GB" sz="1600" u="sng" dirty="0"/>
              <a:t>If you have yet to complete part 1 please can you complete as soon as possible in order to attend the day.)</a:t>
            </a:r>
            <a:endParaRPr lang="en-GB" sz="1600" dirty="0"/>
          </a:p>
          <a:p>
            <a:pPr marL="0" indent="0" fontAlgn="base">
              <a:buNone/>
            </a:pPr>
            <a:r>
              <a:rPr lang="en-GB" sz="1600" dirty="0"/>
              <a:t> At the Clinical Workshop day we will review what you have learnt and experience how to cut and apply stoma appliances.</a:t>
            </a:r>
          </a:p>
          <a:p>
            <a:pPr marL="0" indent="0" fontAlgn="base">
              <a:buNone/>
            </a:pPr>
            <a:r>
              <a:rPr lang="en-GB" sz="1600" dirty="0"/>
              <a:t> We will be holding the Clinical Workshop day on :-… at…</a:t>
            </a:r>
          </a:p>
          <a:p>
            <a:pPr marL="0" indent="0">
              <a:buNone/>
            </a:pPr>
            <a:r>
              <a:rPr lang="en-GB" sz="1600" dirty="0"/>
              <a:t>Agenda attached.</a:t>
            </a:r>
          </a:p>
          <a:p>
            <a:pPr marL="0" indent="0">
              <a:buNone/>
            </a:pPr>
            <a:r>
              <a:rPr lang="en-GB" sz="1600" dirty="0"/>
              <a:t>If you could let me know if you are able to attend Part 2 on the above date, as soon as possible, I will then reserve a place for you. </a:t>
            </a:r>
          </a:p>
          <a:p>
            <a:pPr marL="0" indent="0">
              <a:buNone/>
            </a:pPr>
            <a:r>
              <a:rPr lang="en-GB" sz="1600" b="1" u="sng" dirty="0"/>
              <a:t>PLACES ARE LIMITED SO PLEASE RESERVE ASAP.</a:t>
            </a:r>
            <a:r>
              <a:rPr lang="en-GB" sz="1600" dirty="0"/>
              <a:t> </a:t>
            </a:r>
          </a:p>
          <a:p>
            <a:pPr marL="0" indent="0">
              <a:buNone/>
            </a:pPr>
            <a:r>
              <a:rPr lang="en-GB" sz="1600" dirty="0"/>
              <a:t>I look forward to hearing from you.</a:t>
            </a:r>
          </a:p>
          <a:p>
            <a:pPr marL="0" indent="0">
              <a:buNone/>
            </a:pPr>
            <a:r>
              <a:rPr lang="en-GB" sz="1600" dirty="0"/>
              <a:t>Kindest</a:t>
            </a:r>
          </a:p>
          <a:p>
            <a:endParaRPr lang="en-GB" dirty="0"/>
          </a:p>
        </p:txBody>
      </p:sp>
      <p:sp>
        <p:nvSpPr>
          <p:cNvPr id="4" name="Date Placeholder 3">
            <a:extLst>
              <a:ext uri="{FF2B5EF4-FFF2-40B4-BE49-F238E27FC236}">
                <a16:creationId xmlns:a16="http://schemas.microsoft.com/office/drawing/2014/main" id="{A3457328-3BB5-473E-B3FF-EA551AAD54AC}"/>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63130F5D-B816-4A58-8A11-334891370F6D}"/>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50073250-3C7A-4AB3-AB16-76E978127281}"/>
              </a:ext>
            </a:extLst>
          </p:cNvPr>
          <p:cNvSpPr>
            <a:spLocks noGrp="1"/>
          </p:cNvSpPr>
          <p:nvPr>
            <p:ph type="sldNum" sz="quarter" idx="16"/>
          </p:nvPr>
        </p:nvSpPr>
        <p:spPr/>
        <p:txBody>
          <a:bodyPr/>
          <a:lstStyle/>
          <a:p>
            <a:r>
              <a:rPr lang="en-GB"/>
              <a:t>Page </a:t>
            </a:r>
            <a:fld id="{9E564AD4-C76D-4F33-BD52-5147B3B7B407}" type="slidenum">
              <a:rPr lang="en-GB" smtClean="0"/>
              <a:pPr/>
              <a:t>10</a:t>
            </a:fld>
            <a:endParaRPr lang="en-GB" dirty="0"/>
          </a:p>
        </p:txBody>
      </p:sp>
    </p:spTree>
    <p:extLst>
      <p:ext uri="{BB962C8B-B14F-4D97-AF65-F5344CB8AC3E}">
        <p14:creationId xmlns:p14="http://schemas.microsoft.com/office/powerpoint/2010/main" val="3501492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B6859-1217-402F-A001-0963E4C42257}"/>
              </a:ext>
            </a:extLst>
          </p:cNvPr>
          <p:cNvSpPr>
            <a:spLocks noGrp="1"/>
          </p:cNvSpPr>
          <p:nvPr>
            <p:ph type="title"/>
          </p:nvPr>
        </p:nvSpPr>
        <p:spPr>
          <a:xfrm>
            <a:off x="725487" y="384581"/>
            <a:ext cx="10741025" cy="661259"/>
          </a:xfrm>
        </p:spPr>
        <p:txBody>
          <a:bodyPr/>
          <a:lstStyle/>
          <a:p>
            <a:r>
              <a:rPr lang="en-GB" dirty="0"/>
              <a:t>FCISC pathway</a:t>
            </a:r>
          </a:p>
        </p:txBody>
      </p:sp>
      <p:sp>
        <p:nvSpPr>
          <p:cNvPr id="4" name="Date Placeholder 3">
            <a:extLst>
              <a:ext uri="{FF2B5EF4-FFF2-40B4-BE49-F238E27FC236}">
                <a16:creationId xmlns:a16="http://schemas.microsoft.com/office/drawing/2014/main" id="{2E13EA52-EAB8-46B1-961F-6EC0B56B168D}"/>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8F71A171-EA9D-4DC7-A293-06AC7E1C3D90}"/>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5E2CD8A9-FFC9-40E7-A321-75A6BB0FF7FE}"/>
              </a:ext>
            </a:extLst>
          </p:cNvPr>
          <p:cNvSpPr>
            <a:spLocks noGrp="1"/>
          </p:cNvSpPr>
          <p:nvPr>
            <p:ph type="sldNum" sz="quarter" idx="16"/>
          </p:nvPr>
        </p:nvSpPr>
        <p:spPr/>
        <p:txBody>
          <a:bodyPr/>
          <a:lstStyle/>
          <a:p>
            <a:r>
              <a:rPr lang="en-GB"/>
              <a:t>Page </a:t>
            </a:r>
            <a:fld id="{9E564AD4-C76D-4F33-BD52-5147B3B7B407}" type="slidenum">
              <a:rPr lang="en-GB" smtClean="0"/>
              <a:pPr/>
              <a:t>11</a:t>
            </a:fld>
            <a:endParaRPr lang="en-GB" dirty="0"/>
          </a:p>
        </p:txBody>
      </p:sp>
      <p:sp>
        <p:nvSpPr>
          <p:cNvPr id="7" name="TextBox 6">
            <a:extLst>
              <a:ext uri="{FF2B5EF4-FFF2-40B4-BE49-F238E27FC236}">
                <a16:creationId xmlns:a16="http://schemas.microsoft.com/office/drawing/2014/main" id="{28A69269-EA71-4CCB-8FC3-151DF37C6E46}"/>
              </a:ext>
            </a:extLst>
          </p:cNvPr>
          <p:cNvSpPr txBox="1"/>
          <p:nvPr/>
        </p:nvSpPr>
        <p:spPr>
          <a:xfrm>
            <a:off x="5089185" y="1045840"/>
            <a:ext cx="1527243" cy="846307"/>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0" tIns="0" rIns="0" bIns="0" rtlCol="0">
            <a:noAutofit/>
          </a:bodyPr>
          <a:lstStyle/>
          <a:p>
            <a:pPr algn="ctr"/>
            <a:r>
              <a:rPr lang="en-GB" dirty="0">
                <a:solidFill>
                  <a:schemeClr val="bg2"/>
                </a:solidFill>
              </a:rPr>
              <a:t>Part 2 confirmed with SCN</a:t>
            </a:r>
          </a:p>
        </p:txBody>
      </p:sp>
      <p:sp>
        <p:nvSpPr>
          <p:cNvPr id="8" name="TextBox 7">
            <a:extLst>
              <a:ext uri="{FF2B5EF4-FFF2-40B4-BE49-F238E27FC236}">
                <a16:creationId xmlns:a16="http://schemas.microsoft.com/office/drawing/2014/main" id="{63C01030-D7DB-43EB-98E5-1EE5C900BC76}"/>
              </a:ext>
            </a:extLst>
          </p:cNvPr>
          <p:cNvSpPr txBox="1"/>
          <p:nvPr/>
        </p:nvSpPr>
        <p:spPr>
          <a:xfrm>
            <a:off x="2324910" y="2276267"/>
            <a:ext cx="2509736" cy="642027"/>
          </a:xfrm>
          <a:prstGeom prst="rect">
            <a:avLst/>
          </a:prstGeom>
          <a:noFill/>
          <a:ln w="28575">
            <a:solidFill>
              <a:schemeClr val="accent1"/>
            </a:solidFill>
          </a:ln>
        </p:spPr>
        <p:txBody>
          <a:bodyPr wrap="square" lIns="0" tIns="0" rIns="0" bIns="0" rtlCol="0">
            <a:noAutofit/>
          </a:bodyPr>
          <a:lstStyle/>
          <a:p>
            <a:pPr algn="ctr"/>
            <a:r>
              <a:rPr lang="en-GB" dirty="0">
                <a:solidFill>
                  <a:schemeClr val="bg2"/>
                </a:solidFill>
              </a:rPr>
              <a:t>“Off the shelf”, supported by CP</a:t>
            </a:r>
          </a:p>
        </p:txBody>
      </p:sp>
      <p:sp>
        <p:nvSpPr>
          <p:cNvPr id="10" name="TextBox 9">
            <a:extLst>
              <a:ext uri="{FF2B5EF4-FFF2-40B4-BE49-F238E27FC236}">
                <a16:creationId xmlns:a16="http://schemas.microsoft.com/office/drawing/2014/main" id="{332E7345-A6B4-4791-BFF8-BB5058623429}"/>
              </a:ext>
            </a:extLst>
          </p:cNvPr>
          <p:cNvSpPr txBox="1"/>
          <p:nvPr/>
        </p:nvSpPr>
        <p:spPr>
          <a:xfrm>
            <a:off x="6859620" y="2276267"/>
            <a:ext cx="2509736" cy="632301"/>
          </a:xfrm>
          <a:prstGeom prst="rect">
            <a:avLst/>
          </a:prstGeom>
          <a:noFill/>
          <a:ln w="28575">
            <a:solidFill>
              <a:schemeClr val="accent1"/>
            </a:solidFill>
          </a:ln>
        </p:spPr>
        <p:txBody>
          <a:bodyPr wrap="square" lIns="0" tIns="0" rIns="0" bIns="0" rtlCol="0">
            <a:noAutofit/>
          </a:bodyPr>
          <a:lstStyle/>
          <a:p>
            <a:pPr algn="ctr"/>
            <a:r>
              <a:rPr lang="en-GB" dirty="0">
                <a:solidFill>
                  <a:schemeClr val="bg2"/>
                </a:solidFill>
              </a:rPr>
              <a:t>“Individualised”*</a:t>
            </a:r>
          </a:p>
          <a:p>
            <a:pPr algn="ctr"/>
            <a:r>
              <a:rPr lang="en-GB" sz="1200" dirty="0">
                <a:solidFill>
                  <a:schemeClr val="bg2"/>
                </a:solidFill>
              </a:rPr>
              <a:t>*Supported by CP will be removed if presentation altered</a:t>
            </a:r>
          </a:p>
        </p:txBody>
      </p:sp>
      <p:cxnSp>
        <p:nvCxnSpPr>
          <p:cNvPr id="12" name="Straight Arrow Connector 11">
            <a:extLst>
              <a:ext uri="{FF2B5EF4-FFF2-40B4-BE49-F238E27FC236}">
                <a16:creationId xmlns:a16="http://schemas.microsoft.com/office/drawing/2014/main" id="{B524F17A-71B6-4F47-A9B8-F9061B9AAE94}"/>
              </a:ext>
            </a:extLst>
          </p:cNvPr>
          <p:cNvCxnSpPr>
            <a:stCxn id="7" idx="1"/>
            <a:endCxn id="8" idx="0"/>
          </p:cNvCxnSpPr>
          <p:nvPr/>
        </p:nvCxnSpPr>
        <p:spPr>
          <a:xfrm flipH="1">
            <a:off x="3579778" y="1468994"/>
            <a:ext cx="1509407" cy="8072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2161B24-9BF6-43F3-8DCF-2AEAB9E3CC8F}"/>
              </a:ext>
            </a:extLst>
          </p:cNvPr>
          <p:cNvCxnSpPr>
            <a:cxnSpLocks/>
            <a:stCxn id="7" idx="3"/>
            <a:endCxn id="10" idx="0"/>
          </p:cNvCxnSpPr>
          <p:nvPr/>
        </p:nvCxnSpPr>
        <p:spPr>
          <a:xfrm>
            <a:off x="6616428" y="1468994"/>
            <a:ext cx="1498060" cy="8072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5D78DAD-E976-4A09-97AF-C2B7FA71EA31}"/>
              </a:ext>
            </a:extLst>
          </p:cNvPr>
          <p:cNvSpPr txBox="1"/>
          <p:nvPr/>
        </p:nvSpPr>
        <p:spPr>
          <a:xfrm>
            <a:off x="2324910" y="3834076"/>
            <a:ext cx="2509736" cy="1503929"/>
          </a:xfrm>
          <a:prstGeom prst="rect">
            <a:avLst/>
          </a:prstGeom>
          <a:noFill/>
          <a:ln w="28575">
            <a:solidFill>
              <a:schemeClr val="accent1"/>
            </a:solidFill>
          </a:ln>
        </p:spPr>
        <p:txBody>
          <a:bodyPr wrap="square" lIns="0" tIns="0" rIns="0" bIns="0" rtlCol="0">
            <a:noAutofit/>
          </a:bodyPr>
          <a:lstStyle/>
          <a:p>
            <a:pPr marL="342900" indent="-342900">
              <a:buFont typeface="+mj-lt"/>
              <a:buAutoNum type="arabicPeriod"/>
            </a:pPr>
            <a:r>
              <a:rPr lang="en-GB" dirty="0">
                <a:solidFill>
                  <a:schemeClr val="bg2"/>
                </a:solidFill>
              </a:rPr>
              <a:t>Pre written presentation</a:t>
            </a:r>
          </a:p>
          <a:p>
            <a:pPr marL="342900" indent="-342900">
              <a:buFont typeface="+mj-lt"/>
              <a:buAutoNum type="arabicPeriod"/>
            </a:pPr>
            <a:r>
              <a:rPr lang="en-GB" dirty="0">
                <a:solidFill>
                  <a:schemeClr val="bg2"/>
                </a:solidFill>
              </a:rPr>
              <a:t>Pre written agenda*</a:t>
            </a:r>
          </a:p>
          <a:p>
            <a:pPr marL="342900" indent="-342900">
              <a:buFont typeface="+mj-lt"/>
              <a:buAutoNum type="arabicPeriod"/>
            </a:pPr>
            <a:r>
              <a:rPr lang="en-GB" dirty="0">
                <a:solidFill>
                  <a:schemeClr val="bg2"/>
                </a:solidFill>
              </a:rPr>
              <a:t>Presented by TM or SCN**</a:t>
            </a:r>
          </a:p>
        </p:txBody>
      </p:sp>
      <p:cxnSp>
        <p:nvCxnSpPr>
          <p:cNvPr id="19" name="Straight Arrow Connector 18">
            <a:extLst>
              <a:ext uri="{FF2B5EF4-FFF2-40B4-BE49-F238E27FC236}">
                <a16:creationId xmlns:a16="http://schemas.microsoft.com/office/drawing/2014/main" id="{B7E0E963-012B-486C-AD53-DE0239A9EAE6}"/>
              </a:ext>
            </a:extLst>
          </p:cNvPr>
          <p:cNvCxnSpPr>
            <a:cxnSpLocks/>
            <a:stCxn id="8" idx="2"/>
            <a:endCxn id="17" idx="0"/>
          </p:cNvCxnSpPr>
          <p:nvPr/>
        </p:nvCxnSpPr>
        <p:spPr>
          <a:xfrm>
            <a:off x="3579778" y="2918294"/>
            <a:ext cx="0" cy="9157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ABC6BA-470B-4395-816F-12E8A8032D7E}"/>
              </a:ext>
            </a:extLst>
          </p:cNvPr>
          <p:cNvSpPr txBox="1"/>
          <p:nvPr/>
        </p:nvSpPr>
        <p:spPr>
          <a:xfrm>
            <a:off x="6859620" y="3771851"/>
            <a:ext cx="2509736" cy="1580864"/>
          </a:xfrm>
          <a:prstGeom prst="rect">
            <a:avLst/>
          </a:prstGeom>
          <a:noFill/>
          <a:ln w="28575">
            <a:solidFill>
              <a:schemeClr val="accent1"/>
            </a:solidFill>
          </a:ln>
        </p:spPr>
        <p:txBody>
          <a:bodyPr wrap="square" lIns="0" tIns="0" rIns="0" bIns="0" rtlCol="0">
            <a:noAutofit/>
          </a:bodyPr>
          <a:lstStyle/>
          <a:p>
            <a:pPr marL="342900" indent="-342900">
              <a:buFont typeface="+mj-lt"/>
              <a:buAutoNum type="arabicPeriod"/>
            </a:pPr>
            <a:r>
              <a:rPr lang="en-GB" dirty="0">
                <a:solidFill>
                  <a:schemeClr val="bg2"/>
                </a:solidFill>
              </a:rPr>
              <a:t>Presentation amended by SCN</a:t>
            </a:r>
          </a:p>
          <a:p>
            <a:pPr marL="342900" indent="-342900">
              <a:buFont typeface="+mj-lt"/>
              <a:buAutoNum type="arabicPeriod"/>
            </a:pPr>
            <a:r>
              <a:rPr lang="en-GB" dirty="0">
                <a:solidFill>
                  <a:schemeClr val="bg2"/>
                </a:solidFill>
              </a:rPr>
              <a:t>Agenda amended by SCN*</a:t>
            </a:r>
          </a:p>
          <a:p>
            <a:pPr marL="342900" indent="-342900">
              <a:buFont typeface="+mj-lt"/>
              <a:buAutoNum type="arabicPeriod"/>
            </a:pPr>
            <a:r>
              <a:rPr lang="en-GB" dirty="0">
                <a:solidFill>
                  <a:schemeClr val="bg2"/>
                </a:solidFill>
              </a:rPr>
              <a:t>Presented by SCN</a:t>
            </a:r>
          </a:p>
        </p:txBody>
      </p:sp>
      <p:cxnSp>
        <p:nvCxnSpPr>
          <p:cNvPr id="25" name="Straight Arrow Connector 24">
            <a:extLst>
              <a:ext uri="{FF2B5EF4-FFF2-40B4-BE49-F238E27FC236}">
                <a16:creationId xmlns:a16="http://schemas.microsoft.com/office/drawing/2014/main" id="{69E398AE-329E-4C1D-8641-C316BEF7B9BA}"/>
              </a:ext>
            </a:extLst>
          </p:cNvPr>
          <p:cNvCxnSpPr>
            <a:cxnSpLocks/>
            <a:stCxn id="10" idx="2"/>
            <a:endCxn id="20" idx="0"/>
          </p:cNvCxnSpPr>
          <p:nvPr/>
        </p:nvCxnSpPr>
        <p:spPr>
          <a:xfrm>
            <a:off x="8114488" y="2908568"/>
            <a:ext cx="0" cy="8632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BC05A2D5-9F14-41D0-8FEE-C08A2D85031F}"/>
              </a:ext>
            </a:extLst>
          </p:cNvPr>
          <p:cNvSpPr txBox="1"/>
          <p:nvPr/>
        </p:nvSpPr>
        <p:spPr>
          <a:xfrm>
            <a:off x="1070042" y="5505855"/>
            <a:ext cx="10051912" cy="602882"/>
          </a:xfrm>
          <a:prstGeom prst="rect">
            <a:avLst/>
          </a:prstGeom>
          <a:noFill/>
        </p:spPr>
        <p:txBody>
          <a:bodyPr wrap="square" lIns="0" tIns="0" rIns="0" bIns="0" rtlCol="0">
            <a:noAutofit/>
          </a:bodyPr>
          <a:lstStyle/>
          <a:p>
            <a:r>
              <a:rPr lang="en-GB" dirty="0">
                <a:solidFill>
                  <a:schemeClr val="bg2"/>
                </a:solidFill>
              </a:rPr>
              <a:t>*</a:t>
            </a:r>
            <a:r>
              <a:rPr lang="en-GB" sz="1600" dirty="0">
                <a:solidFill>
                  <a:schemeClr val="bg2"/>
                </a:solidFill>
              </a:rPr>
              <a:t>Timings to be entered by TM/SCN</a:t>
            </a:r>
          </a:p>
          <a:p>
            <a:r>
              <a:rPr lang="en-GB" sz="1600" dirty="0">
                <a:solidFill>
                  <a:schemeClr val="bg2"/>
                </a:solidFill>
              </a:rPr>
              <a:t>**If the SCN wishes the TM to present, the TM must be confident and competent to do so. If this is the case only the “Off the shelf package” is to be used. </a:t>
            </a:r>
            <a:r>
              <a:rPr lang="en-GB" sz="1600" b="1" u="sng" dirty="0">
                <a:solidFill>
                  <a:schemeClr val="bg2"/>
                </a:solidFill>
              </a:rPr>
              <a:t>All</a:t>
            </a:r>
            <a:r>
              <a:rPr lang="en-GB" sz="1600" dirty="0">
                <a:solidFill>
                  <a:schemeClr val="bg2"/>
                </a:solidFill>
              </a:rPr>
              <a:t> clinical questions will be directed to the SCN</a:t>
            </a:r>
          </a:p>
        </p:txBody>
      </p:sp>
    </p:spTree>
    <p:extLst>
      <p:ext uri="{BB962C8B-B14F-4D97-AF65-F5344CB8AC3E}">
        <p14:creationId xmlns:p14="http://schemas.microsoft.com/office/powerpoint/2010/main" val="1806734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7B07-DF79-4CAB-8FCC-ADB27855915A}"/>
              </a:ext>
            </a:extLst>
          </p:cNvPr>
          <p:cNvSpPr>
            <a:spLocks noGrp="1"/>
          </p:cNvSpPr>
          <p:nvPr>
            <p:ph type="title"/>
          </p:nvPr>
        </p:nvSpPr>
        <p:spPr/>
        <p:txBody>
          <a:bodyPr/>
          <a:lstStyle/>
          <a:p>
            <a:r>
              <a:rPr lang="en-GB" dirty="0"/>
              <a:t>Three Prosthetic Abdomens</a:t>
            </a:r>
          </a:p>
        </p:txBody>
      </p:sp>
      <p:sp>
        <p:nvSpPr>
          <p:cNvPr id="3" name="Content Placeholder 2">
            <a:extLst>
              <a:ext uri="{FF2B5EF4-FFF2-40B4-BE49-F238E27FC236}">
                <a16:creationId xmlns:a16="http://schemas.microsoft.com/office/drawing/2014/main" id="{20D65369-093A-45B1-ADD7-7C32B0895FEC}"/>
              </a:ext>
            </a:extLst>
          </p:cNvPr>
          <p:cNvSpPr>
            <a:spLocks noGrp="1"/>
          </p:cNvSpPr>
          <p:nvPr>
            <p:ph sz="quarter" idx="13"/>
          </p:nvPr>
        </p:nvSpPr>
        <p:spPr>
          <a:xfrm>
            <a:off x="725489" y="1636713"/>
            <a:ext cx="7468252" cy="4321175"/>
          </a:xfrm>
        </p:spPr>
        <p:txBody>
          <a:bodyPr/>
          <a:lstStyle/>
          <a:p>
            <a:pPr marL="0" lvl="0" indent="0" fontAlgn="base">
              <a:lnSpc>
                <a:spcPct val="97000"/>
              </a:lnSpc>
              <a:spcBef>
                <a:spcPts val="600"/>
              </a:spcBef>
              <a:spcAft>
                <a:spcPct val="0"/>
              </a:spcAft>
              <a:buSzPct val="85000"/>
              <a:buNone/>
            </a:pPr>
            <a:r>
              <a:rPr lang="en-GB" sz="2000" kern="0" dirty="0">
                <a:solidFill>
                  <a:srgbClr val="535353"/>
                </a:solidFill>
                <a:latin typeface="Arial"/>
              </a:rPr>
              <a:t>Please ensure you have the three prosthetic abdomens, each have a different stoma on them.  There is a colostomy, Ileostomy and transverse loop stoma. The prosthetic abdomens are used by the nurses during the foundation course workshop to practice:</a:t>
            </a:r>
          </a:p>
          <a:p>
            <a:pPr marL="0" lvl="0" indent="0" fontAlgn="base">
              <a:lnSpc>
                <a:spcPct val="97000"/>
              </a:lnSpc>
              <a:spcBef>
                <a:spcPts val="600"/>
              </a:spcBef>
              <a:spcAft>
                <a:spcPct val="0"/>
              </a:spcAft>
              <a:buSzPct val="85000"/>
              <a:buNone/>
            </a:pPr>
            <a:endParaRPr lang="en-GB" sz="2000" kern="0" dirty="0">
              <a:solidFill>
                <a:srgbClr val="535353"/>
              </a:solidFill>
              <a:latin typeface="Arial"/>
            </a:endParaRPr>
          </a:p>
          <a:p>
            <a:pPr marL="162000" lvl="0" indent="-162000" fontAlgn="base">
              <a:lnSpc>
                <a:spcPct val="97000"/>
              </a:lnSpc>
              <a:spcBef>
                <a:spcPts val="600"/>
              </a:spcBef>
              <a:spcAft>
                <a:spcPct val="0"/>
              </a:spcAft>
              <a:buSzPct val="85000"/>
              <a:buFontTx/>
              <a:buChar char="•"/>
            </a:pPr>
            <a:r>
              <a:rPr lang="en-GB" sz="2000" kern="0" dirty="0">
                <a:solidFill>
                  <a:srgbClr val="40C3D7"/>
                </a:solidFill>
                <a:latin typeface="Arial"/>
              </a:rPr>
              <a:t>Templating </a:t>
            </a:r>
          </a:p>
          <a:p>
            <a:pPr marL="162000" lvl="0" indent="-162000" fontAlgn="base">
              <a:lnSpc>
                <a:spcPct val="97000"/>
              </a:lnSpc>
              <a:spcBef>
                <a:spcPts val="600"/>
              </a:spcBef>
              <a:spcAft>
                <a:spcPct val="0"/>
              </a:spcAft>
              <a:buSzPct val="85000"/>
              <a:buFontTx/>
              <a:buChar char="•"/>
            </a:pPr>
            <a:r>
              <a:rPr lang="en-GB" sz="2000" kern="0" dirty="0">
                <a:solidFill>
                  <a:srgbClr val="40C3D7"/>
                </a:solidFill>
                <a:latin typeface="Arial"/>
              </a:rPr>
              <a:t>Correct cutting of a stoma appliance</a:t>
            </a:r>
          </a:p>
          <a:p>
            <a:pPr marL="162000" lvl="0" indent="-162000" fontAlgn="base">
              <a:lnSpc>
                <a:spcPct val="97000"/>
              </a:lnSpc>
              <a:spcBef>
                <a:spcPts val="600"/>
              </a:spcBef>
              <a:spcAft>
                <a:spcPct val="0"/>
              </a:spcAft>
              <a:buSzPct val="85000"/>
              <a:buFontTx/>
              <a:buChar char="•"/>
            </a:pPr>
            <a:r>
              <a:rPr lang="en-GB" sz="2000" kern="0" dirty="0">
                <a:solidFill>
                  <a:srgbClr val="40C3D7"/>
                </a:solidFill>
                <a:latin typeface="Arial"/>
              </a:rPr>
              <a:t>Role play; changing of a bag</a:t>
            </a:r>
          </a:p>
          <a:p>
            <a:pPr marL="0" lvl="0" indent="0" fontAlgn="base">
              <a:lnSpc>
                <a:spcPct val="97000"/>
              </a:lnSpc>
              <a:spcBef>
                <a:spcPts val="600"/>
              </a:spcBef>
              <a:spcAft>
                <a:spcPct val="0"/>
              </a:spcAft>
              <a:buSzPct val="85000"/>
              <a:buNone/>
            </a:pPr>
            <a:endParaRPr lang="en-GB" sz="2000" kern="0" dirty="0">
              <a:solidFill>
                <a:srgbClr val="535353"/>
              </a:solidFill>
              <a:latin typeface="Arial"/>
            </a:endParaRPr>
          </a:p>
          <a:p>
            <a:pPr marL="0" lvl="0" indent="0" fontAlgn="base">
              <a:lnSpc>
                <a:spcPct val="97000"/>
              </a:lnSpc>
              <a:spcBef>
                <a:spcPts val="600"/>
              </a:spcBef>
              <a:spcAft>
                <a:spcPct val="0"/>
              </a:spcAft>
              <a:buSzPct val="85000"/>
              <a:buNone/>
            </a:pPr>
            <a:r>
              <a:rPr lang="en-GB" sz="2000" kern="0" dirty="0">
                <a:solidFill>
                  <a:srgbClr val="535353"/>
                </a:solidFill>
                <a:latin typeface="Arial"/>
              </a:rPr>
              <a:t>These can be worn by the nurses during these practical sessions, this gives them a ‘sense of reality’ and what it feels like to have a stoma on their abdomen themselves.</a:t>
            </a:r>
          </a:p>
          <a:p>
            <a:endParaRPr lang="en-GB" dirty="0"/>
          </a:p>
        </p:txBody>
      </p:sp>
      <p:sp>
        <p:nvSpPr>
          <p:cNvPr id="4" name="Date Placeholder 3">
            <a:extLst>
              <a:ext uri="{FF2B5EF4-FFF2-40B4-BE49-F238E27FC236}">
                <a16:creationId xmlns:a16="http://schemas.microsoft.com/office/drawing/2014/main" id="{5BA7D805-99B1-452D-8A0D-85C06B314B4E}"/>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B39C7168-B214-4026-8A7B-3C6C56A60048}"/>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F44C6144-3532-4610-967B-6E29EAD40DC4}"/>
              </a:ext>
            </a:extLst>
          </p:cNvPr>
          <p:cNvSpPr>
            <a:spLocks noGrp="1"/>
          </p:cNvSpPr>
          <p:nvPr>
            <p:ph type="sldNum" sz="quarter" idx="16"/>
          </p:nvPr>
        </p:nvSpPr>
        <p:spPr/>
        <p:txBody>
          <a:bodyPr/>
          <a:lstStyle/>
          <a:p>
            <a:r>
              <a:rPr lang="en-GB"/>
              <a:t>Page </a:t>
            </a:r>
            <a:fld id="{9E564AD4-C76D-4F33-BD52-5147B3B7B407}" type="slidenum">
              <a:rPr lang="en-GB" smtClean="0"/>
              <a:pPr/>
              <a:t>12</a:t>
            </a:fld>
            <a:endParaRPr lang="en-GB" dirty="0"/>
          </a:p>
        </p:txBody>
      </p:sp>
      <p:pic>
        <p:nvPicPr>
          <p:cNvPr id="7" name="Picture 6">
            <a:extLst>
              <a:ext uri="{FF2B5EF4-FFF2-40B4-BE49-F238E27FC236}">
                <a16:creationId xmlns:a16="http://schemas.microsoft.com/office/drawing/2014/main" id="{98C5EE13-138C-46BF-8FD0-F66C0A30B527}"/>
              </a:ext>
            </a:extLst>
          </p:cNvPr>
          <p:cNvPicPr>
            <a:picLocks noChangeAspect="1"/>
          </p:cNvPicPr>
          <p:nvPr/>
        </p:nvPicPr>
        <p:blipFill>
          <a:blip r:embed="rId2"/>
          <a:stretch>
            <a:fillRect/>
          </a:stretch>
        </p:blipFill>
        <p:spPr>
          <a:xfrm>
            <a:off x="8760033" y="1636713"/>
            <a:ext cx="2274005" cy="1231499"/>
          </a:xfrm>
          <a:prstGeom prst="rect">
            <a:avLst/>
          </a:prstGeom>
        </p:spPr>
      </p:pic>
      <p:pic>
        <p:nvPicPr>
          <p:cNvPr id="8" name="Picture 7">
            <a:extLst>
              <a:ext uri="{FF2B5EF4-FFF2-40B4-BE49-F238E27FC236}">
                <a16:creationId xmlns:a16="http://schemas.microsoft.com/office/drawing/2014/main" id="{42FFF4A8-2BA1-4C41-91A5-C75A4E94884A}"/>
              </a:ext>
            </a:extLst>
          </p:cNvPr>
          <p:cNvPicPr>
            <a:picLocks noChangeAspect="1"/>
          </p:cNvPicPr>
          <p:nvPr/>
        </p:nvPicPr>
        <p:blipFill>
          <a:blip r:embed="rId3"/>
          <a:stretch>
            <a:fillRect/>
          </a:stretch>
        </p:blipFill>
        <p:spPr>
          <a:xfrm>
            <a:off x="9328810" y="4088242"/>
            <a:ext cx="1615580" cy="1194920"/>
          </a:xfrm>
          <a:prstGeom prst="rect">
            <a:avLst/>
          </a:prstGeom>
        </p:spPr>
      </p:pic>
    </p:spTree>
    <p:extLst>
      <p:ext uri="{BB962C8B-B14F-4D97-AF65-F5344CB8AC3E}">
        <p14:creationId xmlns:p14="http://schemas.microsoft.com/office/powerpoint/2010/main" val="1119371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B173-77C9-4655-8598-6E29CB12C238}"/>
              </a:ext>
            </a:extLst>
          </p:cNvPr>
          <p:cNvSpPr>
            <a:spLocks noGrp="1"/>
          </p:cNvSpPr>
          <p:nvPr>
            <p:ph type="title"/>
          </p:nvPr>
        </p:nvSpPr>
        <p:spPr/>
        <p:txBody>
          <a:bodyPr/>
          <a:lstStyle/>
          <a:p>
            <a:r>
              <a:rPr lang="en-GB" dirty="0"/>
              <a:t>Consolidation day delegate packs</a:t>
            </a:r>
          </a:p>
        </p:txBody>
      </p:sp>
      <p:sp>
        <p:nvSpPr>
          <p:cNvPr id="3" name="Content Placeholder 2">
            <a:extLst>
              <a:ext uri="{FF2B5EF4-FFF2-40B4-BE49-F238E27FC236}">
                <a16:creationId xmlns:a16="http://schemas.microsoft.com/office/drawing/2014/main" id="{A17EFBCF-13A6-4158-9D20-DC5ED5BB5149}"/>
              </a:ext>
            </a:extLst>
          </p:cNvPr>
          <p:cNvSpPr>
            <a:spLocks noGrp="1"/>
          </p:cNvSpPr>
          <p:nvPr>
            <p:ph sz="quarter" idx="13"/>
          </p:nvPr>
        </p:nvSpPr>
        <p:spPr/>
        <p:txBody>
          <a:bodyPr/>
          <a:lstStyle/>
          <a:p>
            <a:pPr marL="0" indent="0">
              <a:buNone/>
            </a:pPr>
            <a:r>
              <a:rPr lang="en-GB" dirty="0"/>
              <a:t>3 parts, each with their own order code, </a:t>
            </a:r>
            <a:r>
              <a:rPr lang="en-GB" dirty="0" err="1"/>
              <a:t>x1</a:t>
            </a:r>
            <a:r>
              <a:rPr lang="en-GB" dirty="0"/>
              <a:t> paperwork and </a:t>
            </a:r>
            <a:r>
              <a:rPr lang="en-GB" dirty="0" err="1"/>
              <a:t>x1</a:t>
            </a:r>
            <a:r>
              <a:rPr lang="en-GB" dirty="0"/>
              <a:t> equipment needed for each delegate</a:t>
            </a:r>
          </a:p>
          <a:p>
            <a:pPr marL="0" indent="0">
              <a:buNone/>
            </a:pPr>
            <a:endParaRPr lang="en-GB" dirty="0"/>
          </a:p>
          <a:p>
            <a:pPr marL="457200" indent="-457200">
              <a:buFont typeface="+mj-lt"/>
              <a:buAutoNum type="arabicPeriod"/>
            </a:pPr>
            <a:r>
              <a:rPr lang="en-GB" dirty="0"/>
              <a:t>Paperwork (</a:t>
            </a:r>
            <a:r>
              <a:rPr lang="en-GB" dirty="0" err="1"/>
              <a:t>CL855N</a:t>
            </a:r>
            <a:r>
              <a:rPr lang="en-GB" dirty="0"/>
              <a:t>) – 1 pack per delegate</a:t>
            </a:r>
          </a:p>
          <a:p>
            <a:pPr marL="457200" indent="-457200">
              <a:buFont typeface="+mj-lt"/>
              <a:buAutoNum type="arabicPeriod"/>
            </a:pPr>
            <a:endParaRPr lang="en-GB" dirty="0"/>
          </a:p>
          <a:p>
            <a:pPr marL="457200" indent="-457200">
              <a:buFont typeface="+mj-lt"/>
              <a:buAutoNum type="arabicPeriod"/>
            </a:pPr>
            <a:r>
              <a:rPr lang="en-GB" dirty="0"/>
              <a:t>Equipment (</a:t>
            </a:r>
            <a:r>
              <a:rPr lang="en-GB" dirty="0" err="1"/>
              <a:t>CL856N</a:t>
            </a:r>
            <a:r>
              <a:rPr lang="en-GB" dirty="0"/>
              <a:t>) – 1 pack per delegate +1 for facilitator</a:t>
            </a:r>
          </a:p>
          <a:p>
            <a:pPr marL="457200" indent="-457200">
              <a:buFont typeface="+mj-lt"/>
              <a:buAutoNum type="arabicPeriod"/>
            </a:pPr>
            <a:endParaRPr lang="en-GB" dirty="0"/>
          </a:p>
          <a:p>
            <a:pPr marL="457200" indent="-457200">
              <a:buFont typeface="+mj-lt"/>
              <a:buAutoNum type="arabicPeriod"/>
            </a:pPr>
            <a:r>
              <a:rPr lang="en-GB" dirty="0"/>
              <a:t>Facilitator pack (</a:t>
            </a:r>
            <a:r>
              <a:rPr lang="en-GB" dirty="0" err="1"/>
              <a:t>CL857N</a:t>
            </a:r>
            <a:r>
              <a:rPr lang="en-GB" dirty="0"/>
              <a:t>)</a:t>
            </a:r>
          </a:p>
          <a:p>
            <a:pPr marL="457200" indent="-457200">
              <a:buFont typeface="+mj-lt"/>
              <a:buAutoNum type="arabicPeriod"/>
            </a:pPr>
            <a:endParaRPr lang="en-GB" dirty="0"/>
          </a:p>
          <a:p>
            <a:pPr marL="0" indent="0">
              <a:buNone/>
            </a:pPr>
            <a:r>
              <a:rPr lang="en-GB" dirty="0"/>
              <a:t>These can be ordered as with any other stock request</a:t>
            </a:r>
          </a:p>
          <a:p>
            <a:pPr marL="0" indent="0">
              <a:buNone/>
            </a:pPr>
            <a:endParaRPr lang="en-GB" dirty="0"/>
          </a:p>
        </p:txBody>
      </p:sp>
      <p:sp>
        <p:nvSpPr>
          <p:cNvPr id="4" name="Date Placeholder 3">
            <a:extLst>
              <a:ext uri="{FF2B5EF4-FFF2-40B4-BE49-F238E27FC236}">
                <a16:creationId xmlns:a16="http://schemas.microsoft.com/office/drawing/2014/main" id="{1782F2AD-EC0E-4D44-A714-DCA5CEEAE3F5}"/>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F44EA90C-28FC-40C4-A8D9-9B9875D01371}"/>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612979F1-1DAC-4EF8-9D50-4E221E4E8F72}"/>
              </a:ext>
            </a:extLst>
          </p:cNvPr>
          <p:cNvSpPr>
            <a:spLocks noGrp="1"/>
          </p:cNvSpPr>
          <p:nvPr>
            <p:ph type="sldNum" sz="quarter" idx="16"/>
          </p:nvPr>
        </p:nvSpPr>
        <p:spPr/>
        <p:txBody>
          <a:bodyPr/>
          <a:lstStyle/>
          <a:p>
            <a:r>
              <a:rPr lang="en-GB"/>
              <a:t>Page </a:t>
            </a:r>
            <a:fld id="{9E564AD4-C76D-4F33-BD52-5147B3B7B407}" type="slidenum">
              <a:rPr lang="en-GB" smtClean="0"/>
              <a:pPr/>
              <a:t>13</a:t>
            </a:fld>
            <a:endParaRPr lang="en-GB" dirty="0"/>
          </a:p>
        </p:txBody>
      </p:sp>
    </p:spTree>
    <p:extLst>
      <p:ext uri="{BB962C8B-B14F-4D97-AF65-F5344CB8AC3E}">
        <p14:creationId xmlns:p14="http://schemas.microsoft.com/office/powerpoint/2010/main" val="1524773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9454-56F9-448F-922E-0B46502DC029}"/>
              </a:ext>
            </a:extLst>
          </p:cNvPr>
          <p:cNvSpPr>
            <a:spLocks noGrp="1"/>
          </p:cNvSpPr>
          <p:nvPr>
            <p:ph type="title"/>
          </p:nvPr>
        </p:nvSpPr>
        <p:spPr/>
        <p:txBody>
          <a:bodyPr/>
          <a:lstStyle/>
          <a:p>
            <a:r>
              <a:rPr lang="en-GB" dirty="0"/>
              <a:t>Consolidation day delegate packs</a:t>
            </a:r>
          </a:p>
        </p:txBody>
      </p:sp>
      <p:sp>
        <p:nvSpPr>
          <p:cNvPr id="3" name="Content Placeholder 2">
            <a:extLst>
              <a:ext uri="{FF2B5EF4-FFF2-40B4-BE49-F238E27FC236}">
                <a16:creationId xmlns:a16="http://schemas.microsoft.com/office/drawing/2014/main" id="{5DCB5B39-3667-4CE2-B931-E9D2D03FEF5A}"/>
              </a:ext>
            </a:extLst>
          </p:cNvPr>
          <p:cNvSpPr>
            <a:spLocks noGrp="1"/>
          </p:cNvSpPr>
          <p:nvPr>
            <p:ph sz="quarter" idx="13"/>
          </p:nvPr>
        </p:nvSpPr>
        <p:spPr>
          <a:xfrm>
            <a:off x="725489" y="1245140"/>
            <a:ext cx="10741024" cy="4990289"/>
          </a:xfrm>
        </p:spPr>
        <p:txBody>
          <a:bodyPr/>
          <a:lstStyle/>
          <a:p>
            <a:pPr marL="0" indent="0">
              <a:buNone/>
            </a:pPr>
            <a:r>
              <a:rPr lang="en-GB" dirty="0"/>
              <a:t>Paperwork (each pack will contain)– </a:t>
            </a:r>
          </a:p>
          <a:p>
            <a:pPr marL="0" indent="0">
              <a:buNone/>
            </a:pPr>
            <a:endParaRPr lang="en-GB" sz="1600" dirty="0"/>
          </a:p>
          <a:p>
            <a:r>
              <a:rPr lang="en-GB" sz="1600" dirty="0"/>
              <a:t>Welcome letter </a:t>
            </a:r>
          </a:p>
          <a:p>
            <a:r>
              <a:rPr lang="en-GB" sz="1600" dirty="0"/>
              <a:t>A model framework for reflection</a:t>
            </a:r>
          </a:p>
          <a:p>
            <a:r>
              <a:rPr lang="en-GB" sz="1600" dirty="0"/>
              <a:t>Selection tool</a:t>
            </a:r>
          </a:p>
          <a:p>
            <a:r>
              <a:rPr lang="en-GB" sz="1600" dirty="0"/>
              <a:t>App leave piece</a:t>
            </a:r>
          </a:p>
          <a:p>
            <a:r>
              <a:rPr lang="en-GB" sz="1600" dirty="0"/>
              <a:t>Body profile assessment</a:t>
            </a:r>
          </a:p>
          <a:p>
            <a:r>
              <a:rPr lang="en-GB" sz="1600" dirty="0"/>
              <a:t>Feedback form</a:t>
            </a:r>
          </a:p>
          <a:p>
            <a:r>
              <a:rPr lang="en-GB" sz="1600" dirty="0"/>
              <a:t>Agenda*</a:t>
            </a:r>
          </a:p>
          <a:p>
            <a:endParaRPr lang="en-GB" sz="1600" dirty="0"/>
          </a:p>
          <a:p>
            <a:pPr marL="0" indent="0">
              <a:buNone/>
            </a:pPr>
            <a:r>
              <a:rPr lang="en-GB" sz="1600" dirty="0"/>
              <a:t>* </a:t>
            </a:r>
            <a:r>
              <a:rPr lang="en-GB" sz="1600" i="1" dirty="0"/>
              <a:t>An agenda is not included within the pack automatically. You will have a template agenda for you to amend to your timings. Please print your own agenda’s and place in the paperwork pack &amp; facilitator pack ready for the day. </a:t>
            </a:r>
          </a:p>
          <a:p>
            <a:endParaRPr lang="en-GB" dirty="0"/>
          </a:p>
        </p:txBody>
      </p:sp>
      <p:sp>
        <p:nvSpPr>
          <p:cNvPr id="4" name="Date Placeholder 3">
            <a:extLst>
              <a:ext uri="{FF2B5EF4-FFF2-40B4-BE49-F238E27FC236}">
                <a16:creationId xmlns:a16="http://schemas.microsoft.com/office/drawing/2014/main" id="{5332AB13-36DF-48AF-B2FE-ACA4907DA28E}"/>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2F424A24-3772-43FF-BC8B-3D2919858BFA}"/>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6B52CDBE-6121-4325-BFE9-9CD25D241866}"/>
              </a:ext>
            </a:extLst>
          </p:cNvPr>
          <p:cNvSpPr>
            <a:spLocks noGrp="1"/>
          </p:cNvSpPr>
          <p:nvPr>
            <p:ph type="sldNum" sz="quarter" idx="16"/>
          </p:nvPr>
        </p:nvSpPr>
        <p:spPr/>
        <p:txBody>
          <a:bodyPr/>
          <a:lstStyle/>
          <a:p>
            <a:r>
              <a:rPr lang="en-GB"/>
              <a:t>Page </a:t>
            </a:r>
            <a:fld id="{9E564AD4-C76D-4F33-BD52-5147B3B7B407}" type="slidenum">
              <a:rPr lang="en-GB" smtClean="0"/>
              <a:pPr/>
              <a:t>14</a:t>
            </a:fld>
            <a:endParaRPr lang="en-GB" dirty="0"/>
          </a:p>
        </p:txBody>
      </p:sp>
    </p:spTree>
    <p:extLst>
      <p:ext uri="{BB962C8B-B14F-4D97-AF65-F5344CB8AC3E}">
        <p14:creationId xmlns:p14="http://schemas.microsoft.com/office/powerpoint/2010/main" val="46556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3FE22-61A1-40B9-A5FE-BA176AEC45B0}"/>
              </a:ext>
            </a:extLst>
          </p:cNvPr>
          <p:cNvSpPr>
            <a:spLocks noGrp="1"/>
          </p:cNvSpPr>
          <p:nvPr>
            <p:ph type="title"/>
          </p:nvPr>
        </p:nvSpPr>
        <p:spPr/>
        <p:txBody>
          <a:bodyPr/>
          <a:lstStyle/>
          <a:p>
            <a:r>
              <a:rPr lang="en-GB" dirty="0"/>
              <a:t>Consolidation day delegate packs</a:t>
            </a:r>
          </a:p>
        </p:txBody>
      </p:sp>
      <p:sp>
        <p:nvSpPr>
          <p:cNvPr id="3" name="Content Placeholder 2">
            <a:extLst>
              <a:ext uri="{FF2B5EF4-FFF2-40B4-BE49-F238E27FC236}">
                <a16:creationId xmlns:a16="http://schemas.microsoft.com/office/drawing/2014/main" id="{387D7BFA-688D-4FE2-B8AA-6D19E04E15A2}"/>
              </a:ext>
            </a:extLst>
          </p:cNvPr>
          <p:cNvSpPr>
            <a:spLocks noGrp="1"/>
          </p:cNvSpPr>
          <p:nvPr>
            <p:ph sz="quarter" idx="13"/>
          </p:nvPr>
        </p:nvSpPr>
        <p:spPr>
          <a:xfrm>
            <a:off x="725489" y="1646440"/>
            <a:ext cx="10741024" cy="4446765"/>
          </a:xfrm>
        </p:spPr>
        <p:txBody>
          <a:bodyPr/>
          <a:lstStyle/>
          <a:p>
            <a:pPr marL="0" indent="0">
              <a:buNone/>
            </a:pPr>
            <a:r>
              <a:rPr lang="en-GB" dirty="0"/>
              <a:t>Equipment (each pack will contain)– </a:t>
            </a:r>
          </a:p>
          <a:p>
            <a:pPr marL="0" indent="0">
              <a:buNone/>
            </a:pPr>
            <a:endParaRPr lang="en-GB" sz="2000" dirty="0"/>
          </a:p>
          <a:p>
            <a:r>
              <a:rPr lang="en-GB" sz="1600" dirty="0" err="1"/>
              <a:t>X2</a:t>
            </a:r>
            <a:r>
              <a:rPr lang="en-GB" sz="1600" dirty="0"/>
              <a:t> drainable (10411, back up pouch 10421)</a:t>
            </a:r>
          </a:p>
          <a:p>
            <a:r>
              <a:rPr lang="en-GB" sz="1600" dirty="0" err="1"/>
              <a:t>X2</a:t>
            </a:r>
            <a:r>
              <a:rPr lang="en-GB" sz="1600" dirty="0"/>
              <a:t> closed (10671, back up pouch 10681)</a:t>
            </a:r>
          </a:p>
          <a:p>
            <a:r>
              <a:rPr lang="en-GB" sz="1600" dirty="0" err="1"/>
              <a:t>X2</a:t>
            </a:r>
            <a:r>
              <a:rPr lang="en-GB" sz="1600" dirty="0"/>
              <a:t> urostomy (10581, back up pouch 10582)</a:t>
            </a:r>
          </a:p>
          <a:p>
            <a:r>
              <a:rPr lang="en-GB" sz="1600" dirty="0" err="1"/>
              <a:t>X2</a:t>
            </a:r>
            <a:r>
              <a:rPr lang="en-GB" sz="1600" dirty="0"/>
              <a:t> post op pouches (18665, back up pouch 18666)</a:t>
            </a:r>
          </a:p>
          <a:p>
            <a:r>
              <a:rPr lang="en-GB" sz="1600" dirty="0" err="1"/>
              <a:t>X3</a:t>
            </a:r>
            <a:r>
              <a:rPr lang="en-GB" sz="1600" dirty="0"/>
              <a:t> measuring guides</a:t>
            </a:r>
          </a:p>
          <a:p>
            <a:r>
              <a:rPr lang="en-GB" sz="1600" dirty="0" err="1"/>
              <a:t>X1</a:t>
            </a:r>
            <a:r>
              <a:rPr lang="en-GB" sz="1600" dirty="0"/>
              <a:t> scissors</a:t>
            </a:r>
          </a:p>
          <a:p>
            <a:r>
              <a:rPr lang="en-GB" sz="1600" dirty="0"/>
              <a:t>Foundation Course lanyard</a:t>
            </a:r>
          </a:p>
          <a:p>
            <a:r>
              <a:rPr lang="en-GB" sz="1600" dirty="0"/>
              <a:t>Retractable badge/pass card holder</a:t>
            </a:r>
          </a:p>
          <a:p>
            <a:endParaRPr lang="en-GB" dirty="0"/>
          </a:p>
          <a:p>
            <a:endParaRPr lang="en-GB" dirty="0"/>
          </a:p>
        </p:txBody>
      </p:sp>
      <p:sp>
        <p:nvSpPr>
          <p:cNvPr id="4" name="Date Placeholder 3">
            <a:extLst>
              <a:ext uri="{FF2B5EF4-FFF2-40B4-BE49-F238E27FC236}">
                <a16:creationId xmlns:a16="http://schemas.microsoft.com/office/drawing/2014/main" id="{6641DF04-7122-491F-A6E7-F599E10E3834}"/>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F5A2FDCA-8A32-4ADC-BDC7-1777512550D6}"/>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E2294092-7813-47B9-A716-86F33FE168AE}"/>
              </a:ext>
            </a:extLst>
          </p:cNvPr>
          <p:cNvSpPr>
            <a:spLocks noGrp="1"/>
          </p:cNvSpPr>
          <p:nvPr>
            <p:ph type="sldNum" sz="quarter" idx="16"/>
          </p:nvPr>
        </p:nvSpPr>
        <p:spPr/>
        <p:txBody>
          <a:bodyPr/>
          <a:lstStyle/>
          <a:p>
            <a:r>
              <a:rPr lang="en-GB"/>
              <a:t>Page </a:t>
            </a:r>
            <a:fld id="{9E564AD4-C76D-4F33-BD52-5147B3B7B407}" type="slidenum">
              <a:rPr lang="en-GB" smtClean="0"/>
              <a:pPr/>
              <a:t>15</a:t>
            </a:fld>
            <a:endParaRPr lang="en-GB" dirty="0"/>
          </a:p>
        </p:txBody>
      </p:sp>
      <p:sp>
        <p:nvSpPr>
          <p:cNvPr id="8" name="Content Placeholder 2">
            <a:extLst>
              <a:ext uri="{FF2B5EF4-FFF2-40B4-BE49-F238E27FC236}">
                <a16:creationId xmlns:a16="http://schemas.microsoft.com/office/drawing/2014/main" id="{ABA5FC1F-7EE7-4676-951C-1E75AA3BA4A9}"/>
              </a:ext>
            </a:extLst>
          </p:cNvPr>
          <p:cNvSpPr txBox="1">
            <a:spLocks/>
          </p:cNvSpPr>
          <p:nvPr/>
        </p:nvSpPr>
        <p:spPr>
          <a:xfrm>
            <a:off x="559232" y="2591475"/>
            <a:ext cx="11028709" cy="3501731"/>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000"/>
              </a:spcBef>
              <a:spcAft>
                <a:spcPts val="0"/>
              </a:spcAft>
              <a:buFont typeface="Arial" panose="020B0604020202020204" pitchFamily="34" charset="0"/>
              <a:buChar char="•"/>
              <a:defRPr sz="2400" kern="1200">
                <a:solidFill>
                  <a:schemeClr val="bg2"/>
                </a:solidFill>
                <a:latin typeface="+mj-lt"/>
                <a:ea typeface="+mn-ea"/>
                <a:cs typeface="+mn-cs"/>
              </a:defRPr>
            </a:lvl1pPr>
            <a:lvl2pPr marL="360000" indent="-180000" algn="l" defTabSz="914400" rtl="0" eaLnBrk="1" latinLnBrk="0" hangingPunct="1">
              <a:lnSpc>
                <a:spcPct val="100000"/>
              </a:lnSpc>
              <a:spcBef>
                <a:spcPts val="500"/>
              </a:spcBef>
              <a:spcAft>
                <a:spcPts val="0"/>
              </a:spcAft>
              <a:buFont typeface="Arial" panose="020B0604020202020204" pitchFamily="34" charset="0"/>
              <a:buChar char="•"/>
              <a:defRPr sz="2000" kern="1200">
                <a:solidFill>
                  <a:schemeClr val="bg2"/>
                </a:solidFill>
                <a:latin typeface="+mj-lt"/>
                <a:ea typeface="+mn-ea"/>
                <a:cs typeface="+mn-cs"/>
              </a:defRPr>
            </a:lvl2pPr>
            <a:lvl3pPr marL="540000" indent="-216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3pPr>
            <a:lvl4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4pPr>
            <a:lvl5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baseline="0">
                <a:solidFill>
                  <a:schemeClr val="bg2"/>
                </a:solidFill>
                <a:latin typeface="+mj-lt"/>
                <a:ea typeface="+mn-ea"/>
                <a:cs typeface="+mn-cs"/>
              </a:defRPr>
            </a:lvl5pPr>
            <a:lvl6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6pPr>
            <a:lvl7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7pPr>
            <a:lvl8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8pPr>
            <a:lvl9pPr marL="720000" indent="-1800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bg2"/>
                </a:solidFill>
                <a:latin typeface="+mj-lt"/>
                <a:ea typeface="+mn-ea"/>
                <a:cs typeface="+mn-cs"/>
              </a:defRPr>
            </a:lvl9pPr>
          </a:lstStyle>
          <a:p>
            <a:pPr marL="0" indent="0">
              <a:buNone/>
            </a:pPr>
            <a:endParaRPr lang="en-GB" dirty="0"/>
          </a:p>
          <a:p>
            <a:endParaRPr lang="en-GB" dirty="0"/>
          </a:p>
          <a:p>
            <a:endParaRPr lang="en-GB" dirty="0"/>
          </a:p>
        </p:txBody>
      </p:sp>
    </p:spTree>
    <p:extLst>
      <p:ext uri="{BB962C8B-B14F-4D97-AF65-F5344CB8AC3E}">
        <p14:creationId xmlns:p14="http://schemas.microsoft.com/office/powerpoint/2010/main" val="838387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5699-56FA-4E30-80FC-D5C83B6429B6}"/>
              </a:ext>
            </a:extLst>
          </p:cNvPr>
          <p:cNvSpPr>
            <a:spLocks noGrp="1"/>
          </p:cNvSpPr>
          <p:nvPr>
            <p:ph type="title"/>
          </p:nvPr>
        </p:nvSpPr>
        <p:spPr/>
        <p:txBody>
          <a:bodyPr/>
          <a:lstStyle/>
          <a:p>
            <a:r>
              <a:rPr lang="en-GB" dirty="0"/>
              <a:t>Consolidation day packs</a:t>
            </a:r>
          </a:p>
        </p:txBody>
      </p:sp>
      <p:sp>
        <p:nvSpPr>
          <p:cNvPr id="3" name="Content Placeholder 2">
            <a:extLst>
              <a:ext uri="{FF2B5EF4-FFF2-40B4-BE49-F238E27FC236}">
                <a16:creationId xmlns:a16="http://schemas.microsoft.com/office/drawing/2014/main" id="{10DC216A-10DC-4CDD-8465-A3FA1F3BFADC}"/>
              </a:ext>
            </a:extLst>
          </p:cNvPr>
          <p:cNvSpPr>
            <a:spLocks noGrp="1"/>
          </p:cNvSpPr>
          <p:nvPr>
            <p:ph sz="quarter" idx="13"/>
          </p:nvPr>
        </p:nvSpPr>
        <p:spPr>
          <a:xfrm>
            <a:off x="725487" y="1130875"/>
            <a:ext cx="10741024" cy="4890546"/>
          </a:xfrm>
        </p:spPr>
        <p:txBody>
          <a:bodyPr/>
          <a:lstStyle/>
          <a:p>
            <a:pPr marL="0" indent="0">
              <a:buNone/>
            </a:pPr>
            <a:r>
              <a:rPr lang="en-GB" dirty="0"/>
              <a:t>Facilitator pack (each pack will contain) - </a:t>
            </a:r>
          </a:p>
          <a:p>
            <a:endParaRPr lang="en-GB" sz="1600" dirty="0"/>
          </a:p>
          <a:p>
            <a:r>
              <a:rPr lang="en-GB" sz="1600" dirty="0"/>
              <a:t>A model framework for reflection (RN) / Learning outcomes (HCA/Student), double sided</a:t>
            </a:r>
          </a:p>
          <a:p>
            <a:r>
              <a:rPr lang="en-GB" sz="1600" dirty="0"/>
              <a:t>Selection tool</a:t>
            </a:r>
          </a:p>
          <a:p>
            <a:r>
              <a:rPr lang="en-GB" sz="1600" dirty="0"/>
              <a:t>App leave piece</a:t>
            </a:r>
          </a:p>
          <a:p>
            <a:r>
              <a:rPr lang="en-GB" sz="1600" dirty="0"/>
              <a:t>Body profile assessment</a:t>
            </a:r>
          </a:p>
          <a:p>
            <a:r>
              <a:rPr lang="en-GB" sz="1600" dirty="0"/>
              <a:t>Register</a:t>
            </a:r>
          </a:p>
          <a:p>
            <a:r>
              <a:rPr lang="en-GB" sz="1600" dirty="0"/>
              <a:t>Presentation</a:t>
            </a:r>
          </a:p>
          <a:p>
            <a:r>
              <a:rPr lang="en-GB" sz="1600" dirty="0"/>
              <a:t>Feedback form </a:t>
            </a:r>
          </a:p>
          <a:p>
            <a:r>
              <a:rPr lang="en-GB" sz="1600" dirty="0"/>
              <a:t>Agenda*</a:t>
            </a:r>
          </a:p>
          <a:p>
            <a:pPr marL="0" indent="0">
              <a:buNone/>
            </a:pPr>
            <a:r>
              <a:rPr lang="en-GB" sz="1200" i="1" dirty="0"/>
              <a:t>*An agenda is not included within the pack automatically. You will have a template agenda for you to amend to your timings. Please print your own agenda’s and place in the paperwork pack &amp; facilitator pack ready for the day.</a:t>
            </a:r>
            <a:r>
              <a:rPr lang="en-GB" sz="1600" i="1" dirty="0"/>
              <a:t> </a:t>
            </a:r>
          </a:p>
        </p:txBody>
      </p:sp>
      <p:sp>
        <p:nvSpPr>
          <p:cNvPr id="4" name="Date Placeholder 3">
            <a:extLst>
              <a:ext uri="{FF2B5EF4-FFF2-40B4-BE49-F238E27FC236}">
                <a16:creationId xmlns:a16="http://schemas.microsoft.com/office/drawing/2014/main" id="{23E239C8-288D-44D7-A9B2-4814AE026C42}"/>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C690796A-E27C-4D5C-9168-9B50CD3BC5CC}"/>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0836A6A8-1CC5-4302-9814-D543C48384BA}"/>
              </a:ext>
            </a:extLst>
          </p:cNvPr>
          <p:cNvSpPr>
            <a:spLocks noGrp="1"/>
          </p:cNvSpPr>
          <p:nvPr>
            <p:ph type="sldNum" sz="quarter" idx="16"/>
          </p:nvPr>
        </p:nvSpPr>
        <p:spPr/>
        <p:txBody>
          <a:bodyPr/>
          <a:lstStyle/>
          <a:p>
            <a:r>
              <a:rPr lang="en-GB"/>
              <a:t>Page </a:t>
            </a:r>
            <a:fld id="{9E564AD4-C76D-4F33-BD52-5147B3B7B407}" type="slidenum">
              <a:rPr lang="en-GB" smtClean="0"/>
              <a:pPr/>
              <a:t>16</a:t>
            </a:fld>
            <a:endParaRPr lang="en-GB" dirty="0"/>
          </a:p>
        </p:txBody>
      </p:sp>
    </p:spTree>
    <p:extLst>
      <p:ext uri="{BB962C8B-B14F-4D97-AF65-F5344CB8AC3E}">
        <p14:creationId xmlns:p14="http://schemas.microsoft.com/office/powerpoint/2010/main" val="1127807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9E50D-A4A7-4685-BE53-3C1FB2AA6B91}"/>
              </a:ext>
            </a:extLst>
          </p:cNvPr>
          <p:cNvSpPr>
            <a:spLocks noGrp="1"/>
          </p:cNvSpPr>
          <p:nvPr>
            <p:ph type="title"/>
          </p:nvPr>
        </p:nvSpPr>
        <p:spPr/>
        <p:txBody>
          <a:bodyPr/>
          <a:lstStyle/>
          <a:p>
            <a:r>
              <a:rPr lang="en-GB" dirty="0"/>
              <a:t>Display and room set up</a:t>
            </a:r>
          </a:p>
        </p:txBody>
      </p:sp>
      <p:sp>
        <p:nvSpPr>
          <p:cNvPr id="3" name="Content Placeholder 2">
            <a:extLst>
              <a:ext uri="{FF2B5EF4-FFF2-40B4-BE49-F238E27FC236}">
                <a16:creationId xmlns:a16="http://schemas.microsoft.com/office/drawing/2014/main" id="{C7E178D7-28D7-423E-B062-762DEA8760BA}"/>
              </a:ext>
            </a:extLst>
          </p:cNvPr>
          <p:cNvSpPr>
            <a:spLocks noGrp="1"/>
          </p:cNvSpPr>
          <p:nvPr>
            <p:ph sz="quarter" idx="13"/>
          </p:nvPr>
        </p:nvSpPr>
        <p:spPr>
          <a:xfrm>
            <a:off x="725489" y="1636714"/>
            <a:ext cx="10741024" cy="946093"/>
          </a:xfrm>
        </p:spPr>
        <p:txBody>
          <a:bodyPr/>
          <a:lstStyle/>
          <a:p>
            <a:r>
              <a:rPr lang="en-GB" dirty="0"/>
              <a:t>Exhibition stock is to be used for display during Part 2 of the FCISC</a:t>
            </a:r>
          </a:p>
          <a:p>
            <a:r>
              <a:rPr lang="en-GB" dirty="0"/>
              <a:t>Please ensure display screen/projector is available</a:t>
            </a:r>
          </a:p>
          <a:p>
            <a:endParaRPr lang="en-GB" dirty="0"/>
          </a:p>
          <a:p>
            <a:endParaRPr lang="en-GB" dirty="0"/>
          </a:p>
        </p:txBody>
      </p:sp>
      <p:sp>
        <p:nvSpPr>
          <p:cNvPr id="4" name="Date Placeholder 3">
            <a:extLst>
              <a:ext uri="{FF2B5EF4-FFF2-40B4-BE49-F238E27FC236}">
                <a16:creationId xmlns:a16="http://schemas.microsoft.com/office/drawing/2014/main" id="{01639DBB-69A3-4749-A51C-3101C164CE05}"/>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2E7C49BE-E189-4EF4-AC96-BA37255017BC}"/>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AB020D00-01DF-4369-A2C1-F1CF428FD3F2}"/>
              </a:ext>
            </a:extLst>
          </p:cNvPr>
          <p:cNvSpPr>
            <a:spLocks noGrp="1"/>
          </p:cNvSpPr>
          <p:nvPr>
            <p:ph type="sldNum" sz="quarter" idx="16"/>
          </p:nvPr>
        </p:nvSpPr>
        <p:spPr/>
        <p:txBody>
          <a:bodyPr/>
          <a:lstStyle/>
          <a:p>
            <a:r>
              <a:rPr lang="en-GB"/>
              <a:t>Page </a:t>
            </a:r>
            <a:fld id="{9E564AD4-C76D-4F33-BD52-5147B3B7B407}" type="slidenum">
              <a:rPr lang="en-GB" smtClean="0"/>
              <a:pPr/>
              <a:t>17</a:t>
            </a:fld>
            <a:endParaRPr lang="en-GB" dirty="0"/>
          </a:p>
        </p:txBody>
      </p:sp>
      <p:pic>
        <p:nvPicPr>
          <p:cNvPr id="10" name="Picture 9" descr="A living room filled with furniture and a large window&#10;&#10;Description generated with high confidence">
            <a:extLst>
              <a:ext uri="{FF2B5EF4-FFF2-40B4-BE49-F238E27FC236}">
                <a16:creationId xmlns:a16="http://schemas.microsoft.com/office/drawing/2014/main" id="{43C731C0-585D-4722-B945-E1DD1B1E29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1805" y="2810396"/>
            <a:ext cx="4180613" cy="3135460"/>
          </a:xfrm>
          <a:prstGeom prst="rect">
            <a:avLst/>
          </a:prstGeom>
        </p:spPr>
      </p:pic>
      <p:pic>
        <p:nvPicPr>
          <p:cNvPr id="12" name="Picture 11" descr="A picture containing indoor, wall, green, building&#10;&#10;Description generated with high confidence">
            <a:extLst>
              <a:ext uri="{FF2B5EF4-FFF2-40B4-BE49-F238E27FC236}">
                <a16:creationId xmlns:a16="http://schemas.microsoft.com/office/drawing/2014/main" id="{EC958832-6E00-4844-B940-4618851904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9273" y="2810396"/>
            <a:ext cx="4180613" cy="3135460"/>
          </a:xfrm>
          <a:prstGeom prst="rect">
            <a:avLst/>
          </a:prstGeom>
        </p:spPr>
      </p:pic>
    </p:spTree>
    <p:extLst>
      <p:ext uri="{BB962C8B-B14F-4D97-AF65-F5344CB8AC3E}">
        <p14:creationId xmlns:p14="http://schemas.microsoft.com/office/powerpoint/2010/main" val="230063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9750A-E31A-48CF-A958-3177654A455F}"/>
              </a:ext>
            </a:extLst>
          </p:cNvPr>
          <p:cNvSpPr>
            <a:spLocks noGrp="1"/>
          </p:cNvSpPr>
          <p:nvPr>
            <p:ph type="title"/>
          </p:nvPr>
        </p:nvSpPr>
        <p:spPr/>
        <p:txBody>
          <a:bodyPr/>
          <a:lstStyle/>
          <a:p>
            <a:r>
              <a:rPr lang="en-GB" dirty="0"/>
              <a:t>FCISC Part 2 – Attendance &amp; Certificates</a:t>
            </a:r>
          </a:p>
        </p:txBody>
      </p:sp>
      <p:sp>
        <p:nvSpPr>
          <p:cNvPr id="3" name="Content Placeholder 2">
            <a:extLst>
              <a:ext uri="{FF2B5EF4-FFF2-40B4-BE49-F238E27FC236}">
                <a16:creationId xmlns:a16="http://schemas.microsoft.com/office/drawing/2014/main" id="{DC81BBC0-5FAB-4CCC-8BDC-B137ABDF6FC3}"/>
              </a:ext>
            </a:extLst>
          </p:cNvPr>
          <p:cNvSpPr>
            <a:spLocks noGrp="1"/>
          </p:cNvSpPr>
          <p:nvPr>
            <p:ph sz="quarter" idx="13"/>
          </p:nvPr>
        </p:nvSpPr>
        <p:spPr/>
        <p:txBody>
          <a:bodyPr/>
          <a:lstStyle/>
          <a:p>
            <a:r>
              <a:rPr lang="en-GB" dirty="0"/>
              <a:t>As normal please ensure all attendees on the day have registered. Please either send register to the Events team or email it to </a:t>
            </a:r>
            <a:r>
              <a:rPr lang="en-GB" dirty="0">
                <a:hlinkClick r:id="rId2"/>
              </a:rPr>
              <a:t>events@coloplast.com</a:t>
            </a:r>
            <a:r>
              <a:rPr lang="en-GB" dirty="0"/>
              <a:t> </a:t>
            </a:r>
          </a:p>
          <a:p>
            <a:endParaRPr lang="en-GB" dirty="0"/>
          </a:p>
        </p:txBody>
      </p:sp>
      <p:sp>
        <p:nvSpPr>
          <p:cNvPr id="4" name="Date Placeholder 3">
            <a:extLst>
              <a:ext uri="{FF2B5EF4-FFF2-40B4-BE49-F238E27FC236}">
                <a16:creationId xmlns:a16="http://schemas.microsoft.com/office/drawing/2014/main" id="{6E3EE694-57A3-4031-AE8B-BB18495E09F7}"/>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7591270B-3002-40FB-BD7B-B18718D7A947}"/>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192E10E7-A1F6-494C-87E7-09045DA42257}"/>
              </a:ext>
            </a:extLst>
          </p:cNvPr>
          <p:cNvSpPr>
            <a:spLocks noGrp="1"/>
          </p:cNvSpPr>
          <p:nvPr>
            <p:ph type="sldNum" sz="quarter" idx="16"/>
          </p:nvPr>
        </p:nvSpPr>
        <p:spPr/>
        <p:txBody>
          <a:bodyPr/>
          <a:lstStyle/>
          <a:p>
            <a:r>
              <a:rPr lang="en-GB"/>
              <a:t>Page </a:t>
            </a:r>
            <a:fld id="{9E564AD4-C76D-4F33-BD52-5147B3B7B407}" type="slidenum">
              <a:rPr lang="en-GB" smtClean="0"/>
              <a:pPr/>
              <a:t>18</a:t>
            </a:fld>
            <a:endParaRPr lang="en-GB" dirty="0"/>
          </a:p>
        </p:txBody>
      </p:sp>
      <p:pic>
        <p:nvPicPr>
          <p:cNvPr id="7" name="Picture 6">
            <a:extLst>
              <a:ext uri="{FF2B5EF4-FFF2-40B4-BE49-F238E27FC236}">
                <a16:creationId xmlns:a16="http://schemas.microsoft.com/office/drawing/2014/main" id="{A687EABB-BF89-4951-8C98-A54E58FC100C}"/>
              </a:ext>
            </a:extLst>
          </p:cNvPr>
          <p:cNvPicPr>
            <a:picLocks noChangeAspect="1"/>
          </p:cNvPicPr>
          <p:nvPr/>
        </p:nvPicPr>
        <p:blipFill>
          <a:blip r:embed="rId3"/>
          <a:stretch>
            <a:fillRect/>
          </a:stretch>
        </p:blipFill>
        <p:spPr>
          <a:xfrm>
            <a:off x="6526422" y="2907206"/>
            <a:ext cx="1946369" cy="2656243"/>
          </a:xfrm>
          <a:prstGeom prst="rect">
            <a:avLst/>
          </a:prstGeom>
        </p:spPr>
      </p:pic>
      <p:pic>
        <p:nvPicPr>
          <p:cNvPr id="8" name="Picture 7">
            <a:extLst>
              <a:ext uri="{FF2B5EF4-FFF2-40B4-BE49-F238E27FC236}">
                <a16:creationId xmlns:a16="http://schemas.microsoft.com/office/drawing/2014/main" id="{E9614775-DEDD-49CD-8CF3-568EBB0AA7C2}"/>
              </a:ext>
            </a:extLst>
          </p:cNvPr>
          <p:cNvPicPr>
            <a:picLocks noChangeAspect="1"/>
          </p:cNvPicPr>
          <p:nvPr/>
        </p:nvPicPr>
        <p:blipFill>
          <a:blip r:embed="rId4"/>
          <a:stretch>
            <a:fillRect/>
          </a:stretch>
        </p:blipFill>
        <p:spPr>
          <a:xfrm>
            <a:off x="2369829" y="2907207"/>
            <a:ext cx="3666587" cy="2598648"/>
          </a:xfrm>
          <a:prstGeom prst="rect">
            <a:avLst/>
          </a:prstGeom>
        </p:spPr>
      </p:pic>
    </p:spTree>
    <p:extLst>
      <p:ext uri="{BB962C8B-B14F-4D97-AF65-F5344CB8AC3E}">
        <p14:creationId xmlns:p14="http://schemas.microsoft.com/office/powerpoint/2010/main" val="2995094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53789-4356-46EA-A5A8-9A9DCA549BF5}"/>
              </a:ext>
            </a:extLst>
          </p:cNvPr>
          <p:cNvSpPr>
            <a:spLocks noGrp="1"/>
          </p:cNvSpPr>
          <p:nvPr>
            <p:ph type="title"/>
          </p:nvPr>
        </p:nvSpPr>
        <p:spPr/>
        <p:txBody>
          <a:bodyPr/>
          <a:lstStyle/>
          <a:p>
            <a:r>
              <a:rPr lang="en-GB" dirty="0"/>
              <a:t>Monthly Report</a:t>
            </a:r>
          </a:p>
        </p:txBody>
      </p:sp>
      <p:sp>
        <p:nvSpPr>
          <p:cNvPr id="3" name="Content Placeholder 2">
            <a:extLst>
              <a:ext uri="{FF2B5EF4-FFF2-40B4-BE49-F238E27FC236}">
                <a16:creationId xmlns:a16="http://schemas.microsoft.com/office/drawing/2014/main" id="{E6942397-1B92-4FCA-A9EE-CA21C381A78F}"/>
              </a:ext>
            </a:extLst>
          </p:cNvPr>
          <p:cNvSpPr>
            <a:spLocks noGrp="1"/>
          </p:cNvSpPr>
          <p:nvPr>
            <p:ph sz="quarter" idx="13"/>
          </p:nvPr>
        </p:nvSpPr>
        <p:spPr>
          <a:xfrm>
            <a:off x="725487" y="2385743"/>
            <a:ext cx="10741024" cy="2312717"/>
          </a:xfrm>
        </p:spPr>
        <p:txBody>
          <a:bodyPr/>
          <a:lstStyle/>
          <a:p>
            <a:r>
              <a:rPr lang="en-GB" dirty="0"/>
              <a:t>A monthly report will be sent to you from the events team so that you can check your accounts / nurses to ensure all up-to-date.</a:t>
            </a:r>
          </a:p>
          <a:p>
            <a:r>
              <a:rPr lang="en-GB" dirty="0"/>
              <a:t>You can also determine which accounts are ready to hold a workshop.</a:t>
            </a:r>
          </a:p>
          <a:p>
            <a:r>
              <a:rPr lang="en-GB" dirty="0"/>
              <a:t>This is sent out during the 1</a:t>
            </a:r>
            <a:r>
              <a:rPr lang="en-GB" baseline="30000" dirty="0"/>
              <a:t>st</a:t>
            </a:r>
            <a:r>
              <a:rPr lang="en-GB" dirty="0"/>
              <a:t> week of every of month.</a:t>
            </a:r>
          </a:p>
          <a:p>
            <a:endParaRPr lang="en-GB" dirty="0"/>
          </a:p>
        </p:txBody>
      </p:sp>
      <p:sp>
        <p:nvSpPr>
          <p:cNvPr id="4" name="Date Placeholder 3">
            <a:extLst>
              <a:ext uri="{FF2B5EF4-FFF2-40B4-BE49-F238E27FC236}">
                <a16:creationId xmlns:a16="http://schemas.microsoft.com/office/drawing/2014/main" id="{92156C25-4773-4FEB-B3CD-B603C172D597}"/>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FDDED165-1429-4114-8D01-D1AF9BDAB8D3}"/>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9D1925B3-A10B-4F14-B62C-3878D6868B13}"/>
              </a:ext>
            </a:extLst>
          </p:cNvPr>
          <p:cNvSpPr>
            <a:spLocks noGrp="1"/>
          </p:cNvSpPr>
          <p:nvPr>
            <p:ph type="sldNum" sz="quarter" idx="16"/>
          </p:nvPr>
        </p:nvSpPr>
        <p:spPr/>
        <p:txBody>
          <a:bodyPr/>
          <a:lstStyle/>
          <a:p>
            <a:r>
              <a:rPr lang="en-GB"/>
              <a:t>Page </a:t>
            </a:r>
            <a:fld id="{9E564AD4-C76D-4F33-BD52-5147B3B7B407}" type="slidenum">
              <a:rPr lang="en-GB" smtClean="0"/>
              <a:pPr/>
              <a:t>19</a:t>
            </a:fld>
            <a:endParaRPr lang="en-GB" dirty="0"/>
          </a:p>
        </p:txBody>
      </p:sp>
    </p:spTree>
    <p:extLst>
      <p:ext uri="{BB962C8B-B14F-4D97-AF65-F5344CB8AC3E}">
        <p14:creationId xmlns:p14="http://schemas.microsoft.com/office/powerpoint/2010/main" val="1388462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E444F-2F9B-4C7A-B621-BD21EE63708B}"/>
              </a:ext>
            </a:extLst>
          </p:cNvPr>
          <p:cNvSpPr>
            <a:spLocks noGrp="1"/>
          </p:cNvSpPr>
          <p:nvPr>
            <p:ph type="title"/>
          </p:nvPr>
        </p:nvSpPr>
        <p:spPr/>
        <p:txBody>
          <a:bodyPr/>
          <a:lstStyle/>
          <a:p>
            <a:r>
              <a:rPr lang="en-GB" dirty="0"/>
              <a:t>Help &amp; Support</a:t>
            </a:r>
          </a:p>
        </p:txBody>
      </p:sp>
      <p:sp>
        <p:nvSpPr>
          <p:cNvPr id="3" name="Content Placeholder 2">
            <a:extLst>
              <a:ext uri="{FF2B5EF4-FFF2-40B4-BE49-F238E27FC236}">
                <a16:creationId xmlns:a16="http://schemas.microsoft.com/office/drawing/2014/main" id="{8221D8AF-31A1-401A-ADFF-56273473B7A8}"/>
              </a:ext>
            </a:extLst>
          </p:cNvPr>
          <p:cNvSpPr>
            <a:spLocks noGrp="1"/>
          </p:cNvSpPr>
          <p:nvPr>
            <p:ph sz="quarter" idx="13"/>
          </p:nvPr>
        </p:nvSpPr>
        <p:spPr>
          <a:xfrm>
            <a:off x="725488" y="2463564"/>
            <a:ext cx="10741024" cy="2186257"/>
          </a:xfrm>
        </p:spPr>
        <p:txBody>
          <a:bodyPr/>
          <a:lstStyle/>
          <a:p>
            <a:pPr marL="0" indent="0">
              <a:buNone/>
            </a:pPr>
            <a:r>
              <a:rPr lang="en-GB" dirty="0"/>
              <a:t>The Events Team</a:t>
            </a:r>
          </a:p>
          <a:p>
            <a:pPr marL="0" indent="0">
              <a:buNone/>
            </a:pPr>
            <a:r>
              <a:rPr lang="en-GB" dirty="0"/>
              <a:t>E: events@coloplast.com</a:t>
            </a:r>
          </a:p>
          <a:p>
            <a:pPr marL="0" indent="0">
              <a:buNone/>
            </a:pPr>
            <a:r>
              <a:rPr lang="en-GB" dirty="0"/>
              <a:t>T: 01733 392061 / 01733 392063</a:t>
            </a:r>
          </a:p>
          <a:p>
            <a:pPr marL="0" indent="0">
              <a:buNone/>
            </a:pPr>
            <a:endParaRPr lang="en-GB" dirty="0"/>
          </a:p>
        </p:txBody>
      </p:sp>
      <p:sp>
        <p:nvSpPr>
          <p:cNvPr id="4" name="Date Placeholder 3">
            <a:extLst>
              <a:ext uri="{FF2B5EF4-FFF2-40B4-BE49-F238E27FC236}">
                <a16:creationId xmlns:a16="http://schemas.microsoft.com/office/drawing/2014/main" id="{E0F677CE-B99E-48F0-B1CF-5F5D0A764FD1}"/>
              </a:ext>
            </a:extLst>
          </p:cNvPr>
          <p:cNvSpPr>
            <a:spLocks noGrp="1"/>
          </p:cNvSpPr>
          <p:nvPr>
            <p:ph type="dt" sz="half" idx="14"/>
          </p:nvPr>
        </p:nvSpPr>
        <p:spPr/>
        <p:txBody>
          <a:bodyPr/>
          <a:lstStyle/>
          <a:p>
            <a:endParaRPr lang="en-GB" dirty="0"/>
          </a:p>
        </p:txBody>
      </p:sp>
      <p:sp>
        <p:nvSpPr>
          <p:cNvPr id="5" name="Footer Placeholder 4">
            <a:extLst>
              <a:ext uri="{FF2B5EF4-FFF2-40B4-BE49-F238E27FC236}">
                <a16:creationId xmlns:a16="http://schemas.microsoft.com/office/drawing/2014/main" id="{552791A0-C567-450C-89FF-5BC1B344D50B}"/>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28481594-2855-47BF-A4E2-3C51B9228FFD}"/>
              </a:ext>
            </a:extLst>
          </p:cNvPr>
          <p:cNvSpPr>
            <a:spLocks noGrp="1"/>
          </p:cNvSpPr>
          <p:nvPr>
            <p:ph type="sldNum" sz="quarter" idx="16"/>
          </p:nvPr>
        </p:nvSpPr>
        <p:spPr/>
        <p:txBody>
          <a:bodyPr/>
          <a:lstStyle/>
          <a:p>
            <a:r>
              <a:rPr lang="en-GB"/>
              <a:t>Page </a:t>
            </a:r>
            <a:fld id="{9E564AD4-C76D-4F33-BD52-5147B3B7B407}" type="slidenum">
              <a:rPr lang="en-GB" smtClean="0"/>
              <a:pPr/>
              <a:t>20</a:t>
            </a:fld>
            <a:endParaRPr lang="en-GB" dirty="0"/>
          </a:p>
        </p:txBody>
      </p:sp>
    </p:spTree>
    <p:extLst>
      <p:ext uri="{BB962C8B-B14F-4D97-AF65-F5344CB8AC3E}">
        <p14:creationId xmlns:p14="http://schemas.microsoft.com/office/powerpoint/2010/main" val="1311917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57E923-1F57-48FE-B520-A5D143528309}"/>
              </a:ext>
            </a:extLst>
          </p:cNvPr>
          <p:cNvSpPr>
            <a:spLocks noGrp="1"/>
          </p:cNvSpPr>
          <p:nvPr>
            <p:ph type="sldNum" sz="quarter" idx="4294967295"/>
          </p:nvPr>
        </p:nvSpPr>
        <p:spPr>
          <a:xfrm>
            <a:off x="0" y="6318250"/>
            <a:ext cx="579438" cy="207963"/>
          </a:xfrm>
        </p:spPr>
        <p:txBody>
          <a:bodyPr/>
          <a:lstStyle/>
          <a:p>
            <a:r>
              <a:rPr lang="en-GB"/>
              <a:t>Page </a:t>
            </a:r>
            <a:fld id="{9E564AD4-C76D-4F33-BD52-5147B3B7B407}" type="slidenum">
              <a:rPr lang="en-GB" smtClean="0"/>
              <a:pPr/>
              <a:t>21</a:t>
            </a:fld>
            <a:endParaRPr lang="en-GB" dirty="0"/>
          </a:p>
        </p:txBody>
      </p:sp>
    </p:spTree>
    <p:extLst>
      <p:ext uri="{BB962C8B-B14F-4D97-AF65-F5344CB8AC3E}">
        <p14:creationId xmlns:p14="http://schemas.microsoft.com/office/powerpoint/2010/main" val="38968951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6741431200268909"/>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gbprr\AppData\Local\Temp\Templafy\PowerPointVsto\Assets\2c0f56c2-ba74-4b14-8ec6-982da4a85084.jpeg"/>
</p:tagLst>
</file>

<file path=ppt/theme/theme1.xml><?xml version="1.0" encoding="utf-8"?>
<a:theme xmlns:a="http://schemas.openxmlformats.org/drawingml/2006/main" name="Coloplast PowerPoint Template">
  <a:themeElements>
    <a:clrScheme name="Coloplast 2016">
      <a:dk1>
        <a:srgbClr val="000000"/>
      </a:dk1>
      <a:lt1>
        <a:srgbClr val="FFFFFF"/>
      </a:lt1>
      <a:dk2>
        <a:srgbClr val="00B0CA"/>
      </a:dk2>
      <a:lt2>
        <a:srgbClr val="6F6F6F"/>
      </a:lt2>
      <a:accent1>
        <a:srgbClr val="00B0CA"/>
      </a:accent1>
      <a:accent2>
        <a:srgbClr val="6F6F6F"/>
      </a:accent2>
      <a:accent3>
        <a:srgbClr val="FF6900"/>
      </a:accent3>
      <a:accent4>
        <a:srgbClr val="78BE20"/>
      </a:accent4>
      <a:accent5>
        <a:srgbClr val="7474C1"/>
      </a:accent5>
      <a:accent6>
        <a:srgbClr val="FFB500"/>
      </a:accent6>
      <a:hlink>
        <a:srgbClr val="00B0CA"/>
      </a:hlink>
      <a:folHlink>
        <a:srgbClr val="00B0CA"/>
      </a:folHlink>
    </a:clrScheme>
    <a:fontScheme name="Coloplast">
      <a:majorFont>
        <a:latin typeface="Coloplast"/>
        <a:ea typeface=""/>
        <a:cs typeface=""/>
      </a:majorFont>
      <a:minorFont>
        <a:latin typeface="Coloplas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9525">
          <a:solidFill>
            <a:schemeClr val="accent1"/>
          </a:solidFill>
        </a:ln>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algn="l">
          <a:defRPr dirty="0" err="1"/>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dirty="0" err="1" smtClean="0">
            <a:solidFill>
              <a:schemeClr val="bg2"/>
            </a:solidFill>
          </a:defRPr>
        </a:defPPr>
      </a:lstStyle>
    </a:txDef>
  </a:objectDefaults>
  <a:extraClrSchemeLst/>
  <a:custClrLst>
    <a:custClr name="Coloplast Turquoise">
      <a:srgbClr val="00B0CA"/>
    </a:custClr>
    <a:custClr name="Coloplast Grey">
      <a:srgbClr val="6F6F6F"/>
    </a:custClr>
    <a:custClr name="Coloplast Orange">
      <a:srgbClr val="FF6900"/>
    </a:custClr>
    <a:custClr name="Coloplast Green">
      <a:srgbClr val="78BE20"/>
    </a:custClr>
    <a:custClr name="Coloplast Purple">
      <a:srgbClr val="7474C1"/>
    </a:custClr>
    <a:custClr name="Coloplast Yellow">
      <a:srgbClr val="FFB500"/>
    </a:custClr>
    <a:custClr name=" ">
      <a:srgbClr val="FFFFFF"/>
    </a:custClr>
    <a:custClr name=" ">
      <a:srgbClr val="FFFFFF"/>
    </a:custClr>
    <a:custClr name=" ">
      <a:srgbClr val="FFFFFF"/>
    </a:custClr>
    <a:custClr name=" ">
      <a:srgbClr val="FFFFFF"/>
    </a:custClr>
    <a:custClr name="Coloplast Turquoise (80%)">
      <a:srgbClr val="32BED7"/>
    </a:custClr>
    <a:custClr name="Coloplast Grey (80%)">
      <a:srgbClr val="8C8C8C"/>
    </a:custClr>
    <a:custClr name="Coloplast Orange (80%)">
      <a:srgbClr val="FF8732"/>
    </a:custClr>
    <a:custClr name="Coloplast Green (80%)">
      <a:srgbClr val="96CD4B"/>
    </a:custClr>
    <a:custClr name="Coloplast Purple (80%)">
      <a:srgbClr val="9191CD"/>
    </a:custClr>
    <a:custClr name="Coloplast Yellow (80%)">
      <a:srgbClr val="FFC332"/>
    </a:custClr>
    <a:custClr name=" ">
      <a:srgbClr val="FFFFFF"/>
    </a:custClr>
    <a:custClr name=" ">
      <a:srgbClr val="FFFFFF"/>
    </a:custClr>
    <a:custClr name=" ">
      <a:srgbClr val="FFFFFF"/>
    </a:custClr>
    <a:custClr name=" ">
      <a:srgbClr val="FFFFFF"/>
    </a:custClr>
    <a:custClr name="Coloplast Turquoise (60%)">
      <a:srgbClr val="64D2E1"/>
    </a:custClr>
    <a:custClr name="Coloplast Grey (60%)">
      <a:srgbClr val="AAAAAA"/>
    </a:custClr>
    <a:custClr name="Coloplast Orange (60%)">
      <a:srgbClr val="FFA564"/>
    </a:custClr>
    <a:custClr name="Coloplast Green (60%)">
      <a:srgbClr val="AFD778"/>
    </a:custClr>
    <a:custClr name="Coloplast Purple (60%)">
      <a:srgbClr val="AAAADC"/>
    </a:custClr>
    <a:custClr name="Coloplast Yellow (60%)">
      <a:srgbClr val="FFD264"/>
    </a:custClr>
    <a:custClr name=" ">
      <a:srgbClr val="FFFFFF"/>
    </a:custClr>
    <a:custClr name=" ">
      <a:srgbClr val="FFFFFF"/>
    </a:custClr>
    <a:custClr name=" ">
      <a:srgbClr val="FFFFFF"/>
    </a:custClr>
    <a:custClr name=" ">
      <a:srgbClr val="FFFFFF"/>
    </a:custClr>
    <a:custClr name="Coloplast Turquoise (40%)">
      <a:srgbClr val="9BE1EB"/>
    </a:custClr>
    <a:custClr name="Coloplast Grey (40%)">
      <a:srgbClr val="C8C8C8"/>
    </a:custClr>
    <a:custClr name="Coloplast Orange (40%)">
      <a:srgbClr val="FFC39B"/>
    </a:custClr>
    <a:custClr name="Coloplast Green (40%)">
      <a:srgbClr val="C8E6A5"/>
    </a:custClr>
    <a:custClr name="Coloplast Purple (40%)">
      <a:srgbClr val="C8C8E6"/>
    </a:custClr>
    <a:custClr name="Coloplast Yellow (40%)">
      <a:srgbClr val="FFE19B"/>
    </a:custClr>
    <a:custClr name=" ">
      <a:srgbClr val="FFFFFF"/>
    </a:custClr>
    <a:custClr name=" ">
      <a:srgbClr val="FFFFFF"/>
    </a:custClr>
    <a:custClr name=" ">
      <a:srgbClr val="FFFFFF"/>
    </a:custClr>
    <a:custClr name=" ">
      <a:srgbClr val="FFFFFF"/>
    </a:custClr>
    <a:custClr name="Coloplast Turquoise (20%)">
      <a:srgbClr val="CDF0F5"/>
    </a:custClr>
    <a:custClr name="Coloplast Grey (20%)">
      <a:srgbClr val="E1E1E1"/>
    </a:custClr>
    <a:custClr name="Coloplast Orange (20%)">
      <a:srgbClr val="FFE1CD"/>
    </a:custClr>
    <a:custClr name="Coloplast Green (20%)">
      <a:srgbClr val="E6F0D2"/>
    </a:custClr>
    <a:custClr name="Coloplast Purple (20%)">
      <a:srgbClr val="E1E1F5"/>
    </a:custClr>
    <a:custClr name="Coloplast Yellow (20%)">
      <a:srgbClr val="FFF0CD"/>
    </a:custClr>
    <a:custClr name=" ">
      <a:srgbClr val="FFFFFF"/>
    </a:custClr>
    <a:custClr name=" ">
      <a:srgbClr val="FFFFFF"/>
    </a:custClr>
    <a:custClr name=" ">
      <a:srgbClr val="FFFFFF"/>
    </a:custClr>
    <a:custClr name=" ">
      <a:srgbClr val="FFFFFF"/>
    </a:custClr>
    <a:custClr name="Coloplast Turquoise">
      <a:srgbClr val="00B0CA"/>
    </a:custClr>
    <a:custClr name="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 name="Turquoise">
      <a:srgbClr val="00B0CA"/>
    </a:custClr>
    <a:custClr name="Coloplast 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 name="Coloplast Turquoise">
      <a:srgbClr val="00B0CA"/>
    </a:custClr>
    <a:custClr name="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Lst>
  <a:extLst>
    <a:ext uri="{05A4C25C-085E-4340-85A3-A5531E510DB2}">
      <thm15:themeFamily xmlns:thm15="http://schemas.microsoft.com/office/thememl/2012/main" name="Coloplast PowerPoint Template.pptx" id="{B451460E-A0D5-4F81-A31A-C85064D21F2F}" vid="{024876F4-C78A-4F4F-9083-BC723B83E7ED}"/>
    </a:ext>
  </a:extLst>
</a:theme>
</file>

<file path=ppt/theme/theme2.xml><?xml version="1.0" encoding="utf-8"?>
<a:theme xmlns:a="http://schemas.openxmlformats.org/drawingml/2006/main" name="Office Theme">
  <a:themeElements>
    <a:clrScheme name="Coloplast 2016">
      <a:dk1>
        <a:srgbClr val="000000"/>
      </a:dk1>
      <a:lt1>
        <a:srgbClr val="FFFFFF"/>
      </a:lt1>
      <a:dk2>
        <a:srgbClr val="00B0CA"/>
      </a:dk2>
      <a:lt2>
        <a:srgbClr val="6F6F6F"/>
      </a:lt2>
      <a:accent1>
        <a:srgbClr val="00B0CA"/>
      </a:accent1>
      <a:accent2>
        <a:srgbClr val="6F6F6F"/>
      </a:accent2>
      <a:accent3>
        <a:srgbClr val="FF6900"/>
      </a:accent3>
      <a:accent4>
        <a:srgbClr val="78BE20"/>
      </a:accent4>
      <a:accent5>
        <a:srgbClr val="7474C1"/>
      </a:accent5>
      <a:accent6>
        <a:srgbClr val="FFB500"/>
      </a:accent6>
      <a:hlink>
        <a:srgbClr val="00B0CA"/>
      </a:hlink>
      <a:folHlink>
        <a:srgbClr val="00B0CA"/>
      </a:folHlink>
    </a:clrScheme>
    <a:fontScheme name="Coloplast">
      <a:majorFont>
        <a:latin typeface="Coloplast"/>
        <a:ea typeface=""/>
        <a:cs typeface=""/>
      </a:majorFont>
      <a:minorFont>
        <a:latin typeface="Coloplas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oloplast Turquoise">
      <a:srgbClr val="00B0CA"/>
    </a:custClr>
    <a:custClr name="Coloplast Grey">
      <a:srgbClr val="6F6F6F"/>
    </a:custClr>
    <a:custClr name="Coloplast Orange">
      <a:srgbClr val="FF6900"/>
    </a:custClr>
    <a:custClr name="Coloplast Green">
      <a:srgbClr val="78BE20"/>
    </a:custClr>
    <a:custClr name="Coloplast Purple">
      <a:srgbClr val="7474C1"/>
    </a:custClr>
    <a:custClr name="Coloplast Yellow">
      <a:srgbClr val="FFB500"/>
    </a:custClr>
    <a:custClr name=" ">
      <a:srgbClr val="FFFFFF"/>
    </a:custClr>
    <a:custClr name=" ">
      <a:srgbClr val="FFFFFF"/>
    </a:custClr>
    <a:custClr name=" ">
      <a:srgbClr val="FFFFFF"/>
    </a:custClr>
    <a:custClr name=" ">
      <a:srgbClr val="FFFFFF"/>
    </a:custClr>
    <a:custClr name="Coloplast Turquoise (80%)">
      <a:srgbClr val="32BED7"/>
    </a:custClr>
    <a:custClr name="Coloplast Grey (80%)">
      <a:srgbClr val="8C8C8C"/>
    </a:custClr>
    <a:custClr name="Coloplast Orange (80%)">
      <a:srgbClr val="FF8732"/>
    </a:custClr>
    <a:custClr name="Coloplast Green (80%)">
      <a:srgbClr val="96CD4B"/>
    </a:custClr>
    <a:custClr name="Coloplast Purple (80%)">
      <a:srgbClr val="9191CD"/>
    </a:custClr>
    <a:custClr name="Coloplast Yellow (80%)">
      <a:srgbClr val="FFC332"/>
    </a:custClr>
    <a:custClr name=" ">
      <a:srgbClr val="FFFFFF"/>
    </a:custClr>
    <a:custClr name=" ">
      <a:srgbClr val="FFFFFF"/>
    </a:custClr>
    <a:custClr name=" ">
      <a:srgbClr val="FFFFFF"/>
    </a:custClr>
    <a:custClr name=" ">
      <a:srgbClr val="FFFFFF"/>
    </a:custClr>
    <a:custClr name="Coloplast Turquoise (60%)">
      <a:srgbClr val="64D2E1"/>
    </a:custClr>
    <a:custClr name="Coloplast Grey (60%)">
      <a:srgbClr val="AAAAAA"/>
    </a:custClr>
    <a:custClr name="Coloplast Orange (60%)">
      <a:srgbClr val="FFA564"/>
    </a:custClr>
    <a:custClr name="Coloplast Green (60%)">
      <a:srgbClr val="AFD778"/>
    </a:custClr>
    <a:custClr name="Coloplast Purple (60%)">
      <a:srgbClr val="AAAADC"/>
    </a:custClr>
    <a:custClr name="Coloplast Yellow (60%)">
      <a:srgbClr val="FFD264"/>
    </a:custClr>
    <a:custClr name=" ">
      <a:srgbClr val="FFFFFF"/>
    </a:custClr>
    <a:custClr name=" ">
      <a:srgbClr val="FFFFFF"/>
    </a:custClr>
    <a:custClr name=" ">
      <a:srgbClr val="FFFFFF"/>
    </a:custClr>
    <a:custClr name=" ">
      <a:srgbClr val="FFFFFF"/>
    </a:custClr>
    <a:custClr name="Coloplast Turquoise (40%)">
      <a:srgbClr val="9BE1EB"/>
    </a:custClr>
    <a:custClr name="Coloplast Grey (40%)">
      <a:srgbClr val="C8C8C8"/>
    </a:custClr>
    <a:custClr name="Coloplast Orange (40%)">
      <a:srgbClr val="FFC39B"/>
    </a:custClr>
    <a:custClr name="Coloplast Green (40%)">
      <a:srgbClr val="C8E6A5"/>
    </a:custClr>
    <a:custClr name="Coloplast Purple (40%)">
      <a:srgbClr val="C8C8E6"/>
    </a:custClr>
    <a:custClr name="Coloplast Yellow (40%)">
      <a:srgbClr val="FFE19B"/>
    </a:custClr>
    <a:custClr name=" ">
      <a:srgbClr val="FFFFFF"/>
    </a:custClr>
    <a:custClr name=" ">
      <a:srgbClr val="FFFFFF"/>
    </a:custClr>
    <a:custClr name=" ">
      <a:srgbClr val="FFFFFF"/>
    </a:custClr>
    <a:custClr name=" ">
      <a:srgbClr val="FFFFFF"/>
    </a:custClr>
    <a:custClr name="Coloplast Turquoise (20%)">
      <a:srgbClr val="CDF0F5"/>
    </a:custClr>
    <a:custClr name="Coloplast Grey (20%)">
      <a:srgbClr val="E1E1E1"/>
    </a:custClr>
    <a:custClr name="Coloplast Orange (20%)">
      <a:srgbClr val="FFE1CD"/>
    </a:custClr>
    <a:custClr name="Coloplast Green (20%)">
      <a:srgbClr val="E6F0D2"/>
    </a:custClr>
    <a:custClr name="Coloplast Purple (20%)">
      <a:srgbClr val="E1E1F5"/>
    </a:custClr>
    <a:custClr name="Coloplast Yellow (20%)">
      <a:srgbClr val="FFF0CD"/>
    </a:custClr>
    <a:custClr name=" ">
      <a:srgbClr val="FFFFFF"/>
    </a:custClr>
    <a:custClr name=" ">
      <a:srgbClr val="FFFFFF"/>
    </a:custClr>
    <a:custClr name=" ">
      <a:srgbClr val="FFFFFF"/>
    </a:custClr>
    <a:custClr name=" ">
      <a:srgbClr val="FFFFFF"/>
    </a:custClr>
    <a:custClr name="Coloplast Turquoise">
      <a:srgbClr val="00B0CA"/>
    </a:custClr>
    <a:custClr name="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 name="Turquoise">
      <a:srgbClr val="00B0CA"/>
    </a:custClr>
    <a:custClr name="Coloplast 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 name="Coloplast Turquoise">
      <a:srgbClr val="00B0CA"/>
    </a:custClr>
    <a:custClr name="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Lst>
</a:theme>
</file>

<file path=ppt/theme/theme3.xml><?xml version="1.0" encoding="utf-8"?>
<a:theme xmlns:a="http://schemas.openxmlformats.org/drawingml/2006/main" name="Office Theme">
  <a:themeElements>
    <a:clrScheme name="Coloplast 2016">
      <a:dk1>
        <a:srgbClr val="000000"/>
      </a:dk1>
      <a:lt1>
        <a:srgbClr val="FFFFFF"/>
      </a:lt1>
      <a:dk2>
        <a:srgbClr val="00B0CA"/>
      </a:dk2>
      <a:lt2>
        <a:srgbClr val="6F6F6F"/>
      </a:lt2>
      <a:accent1>
        <a:srgbClr val="00B0CA"/>
      </a:accent1>
      <a:accent2>
        <a:srgbClr val="6F6F6F"/>
      </a:accent2>
      <a:accent3>
        <a:srgbClr val="FF6900"/>
      </a:accent3>
      <a:accent4>
        <a:srgbClr val="78BE20"/>
      </a:accent4>
      <a:accent5>
        <a:srgbClr val="7474C1"/>
      </a:accent5>
      <a:accent6>
        <a:srgbClr val="FFB500"/>
      </a:accent6>
      <a:hlink>
        <a:srgbClr val="00B0CA"/>
      </a:hlink>
      <a:folHlink>
        <a:srgbClr val="00B0CA"/>
      </a:folHlink>
    </a:clrScheme>
    <a:fontScheme name="Coloplast">
      <a:majorFont>
        <a:latin typeface="Coloplast"/>
        <a:ea typeface=""/>
        <a:cs typeface=""/>
      </a:majorFont>
      <a:minorFont>
        <a:latin typeface="Coloplas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oloplast Turquoise">
      <a:srgbClr val="00B0CA"/>
    </a:custClr>
    <a:custClr name="Coloplast Grey">
      <a:srgbClr val="6F6F6F"/>
    </a:custClr>
    <a:custClr name="Coloplast Orange">
      <a:srgbClr val="FF6900"/>
    </a:custClr>
    <a:custClr name="Coloplast Green">
      <a:srgbClr val="78BE20"/>
    </a:custClr>
    <a:custClr name="Coloplast Purple">
      <a:srgbClr val="7474C1"/>
    </a:custClr>
    <a:custClr name="Coloplast Yellow">
      <a:srgbClr val="FFB500"/>
    </a:custClr>
    <a:custClr name=" ">
      <a:srgbClr val="FFFFFF"/>
    </a:custClr>
    <a:custClr name=" ">
      <a:srgbClr val="FFFFFF"/>
    </a:custClr>
    <a:custClr name=" ">
      <a:srgbClr val="FFFFFF"/>
    </a:custClr>
    <a:custClr name=" ">
      <a:srgbClr val="FFFFFF"/>
    </a:custClr>
    <a:custClr name="Coloplast Turquoise (80%)">
      <a:srgbClr val="32BED7"/>
    </a:custClr>
    <a:custClr name="Coloplast Grey (80%)">
      <a:srgbClr val="8C8C8C"/>
    </a:custClr>
    <a:custClr name="Coloplast Orange (80%)">
      <a:srgbClr val="FF8732"/>
    </a:custClr>
    <a:custClr name="Coloplast Green (80%)">
      <a:srgbClr val="96CD4B"/>
    </a:custClr>
    <a:custClr name="Coloplast Purple (80%)">
      <a:srgbClr val="9191CD"/>
    </a:custClr>
    <a:custClr name="Coloplast Yellow (80%)">
      <a:srgbClr val="FFC332"/>
    </a:custClr>
    <a:custClr name=" ">
      <a:srgbClr val="FFFFFF"/>
    </a:custClr>
    <a:custClr name=" ">
      <a:srgbClr val="FFFFFF"/>
    </a:custClr>
    <a:custClr name=" ">
      <a:srgbClr val="FFFFFF"/>
    </a:custClr>
    <a:custClr name=" ">
      <a:srgbClr val="FFFFFF"/>
    </a:custClr>
    <a:custClr name="Coloplast Turquoise (60%)">
      <a:srgbClr val="64D2E1"/>
    </a:custClr>
    <a:custClr name="Coloplast Grey (60%)">
      <a:srgbClr val="AAAAAA"/>
    </a:custClr>
    <a:custClr name="Coloplast Orange (60%)">
      <a:srgbClr val="FFA564"/>
    </a:custClr>
    <a:custClr name="Coloplast Green (60%)">
      <a:srgbClr val="AFD778"/>
    </a:custClr>
    <a:custClr name="Coloplast Purple (60%)">
      <a:srgbClr val="AAAADC"/>
    </a:custClr>
    <a:custClr name="Coloplast Yellow (60%)">
      <a:srgbClr val="FFD264"/>
    </a:custClr>
    <a:custClr name=" ">
      <a:srgbClr val="FFFFFF"/>
    </a:custClr>
    <a:custClr name=" ">
      <a:srgbClr val="FFFFFF"/>
    </a:custClr>
    <a:custClr name=" ">
      <a:srgbClr val="FFFFFF"/>
    </a:custClr>
    <a:custClr name=" ">
      <a:srgbClr val="FFFFFF"/>
    </a:custClr>
    <a:custClr name="Coloplast Turquoise (40%)">
      <a:srgbClr val="9BE1EB"/>
    </a:custClr>
    <a:custClr name="Coloplast Grey (40%)">
      <a:srgbClr val="C8C8C8"/>
    </a:custClr>
    <a:custClr name="Coloplast Orange (40%)">
      <a:srgbClr val="FFC39B"/>
    </a:custClr>
    <a:custClr name="Coloplast Green (40%)">
      <a:srgbClr val="C8E6A5"/>
    </a:custClr>
    <a:custClr name="Coloplast Purple (40%)">
      <a:srgbClr val="C8C8E6"/>
    </a:custClr>
    <a:custClr name="Coloplast Yellow (40%)">
      <a:srgbClr val="FFE19B"/>
    </a:custClr>
    <a:custClr name=" ">
      <a:srgbClr val="FFFFFF"/>
    </a:custClr>
    <a:custClr name=" ">
      <a:srgbClr val="FFFFFF"/>
    </a:custClr>
    <a:custClr name=" ">
      <a:srgbClr val="FFFFFF"/>
    </a:custClr>
    <a:custClr name=" ">
      <a:srgbClr val="FFFFFF"/>
    </a:custClr>
    <a:custClr name="Coloplast Turquoise (20%)">
      <a:srgbClr val="CDF0F5"/>
    </a:custClr>
    <a:custClr name="Coloplast Grey (20%)">
      <a:srgbClr val="E1E1E1"/>
    </a:custClr>
    <a:custClr name="Coloplast Orange (20%)">
      <a:srgbClr val="FFE1CD"/>
    </a:custClr>
    <a:custClr name="Coloplast Green (20%)">
      <a:srgbClr val="E6F0D2"/>
    </a:custClr>
    <a:custClr name="Coloplast Purple (20%)">
      <a:srgbClr val="E1E1F5"/>
    </a:custClr>
    <a:custClr name="Coloplast Yellow (20%)">
      <a:srgbClr val="FFF0CD"/>
    </a:custClr>
    <a:custClr name=" ">
      <a:srgbClr val="FFFFFF"/>
    </a:custClr>
    <a:custClr name=" ">
      <a:srgbClr val="FFFFFF"/>
    </a:custClr>
    <a:custClr name=" ">
      <a:srgbClr val="FFFFFF"/>
    </a:custClr>
    <a:custClr name=" ">
      <a:srgbClr val="FFFFFF"/>
    </a:custClr>
    <a:custClr name="Coloplast Turquoise">
      <a:srgbClr val="00B0CA"/>
    </a:custClr>
    <a:custClr name="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 name="Turquoise">
      <a:srgbClr val="00B0CA"/>
    </a:custClr>
    <a:custClr name="Coloplast 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 name="Coloplast Turquoise">
      <a:srgbClr val="00B0CA"/>
    </a:custClr>
    <a:custClr name="Grey">
      <a:srgbClr val="6F6F6F"/>
    </a:custClr>
    <a:custClr name="Orange">
      <a:srgbClr val="FF6900"/>
    </a:custClr>
    <a:custClr name="Green">
      <a:srgbClr val="78BE20"/>
    </a:custClr>
    <a:custClr name="Blue">
      <a:srgbClr val="7474C1"/>
    </a:custClr>
    <a:custClr name="Yellow">
      <a:srgbClr val="FFB500"/>
    </a:custClr>
    <a:custClr name=" ">
      <a:srgbClr val="FFFFFF"/>
    </a:custClr>
    <a:custClr name=" ">
      <a:srgbClr val="FFFFFF"/>
    </a:custClr>
    <a:custClr name=" ">
      <a:srgbClr val="FFFFFF"/>
    </a:custClr>
    <a:custClr name=" ">
      <a:srgbClr val="FFFFFF"/>
    </a:custClr>
    <a:custClr name="Turquoise (80%)">
      <a:srgbClr val="32BED7"/>
    </a:custClr>
    <a:custClr name="Grey (80%)">
      <a:srgbClr val="8C8C8C"/>
    </a:custClr>
    <a:custClr name="Orange (80%)">
      <a:srgbClr val="FF8732"/>
    </a:custClr>
    <a:custClr name="Green (80%)">
      <a:srgbClr val="96CD4B"/>
    </a:custClr>
    <a:custClr name="Blue (80%)">
      <a:srgbClr val="9191CD"/>
    </a:custClr>
    <a:custClr name="Yellow (80%)">
      <a:srgbClr val="FFC332"/>
    </a:custClr>
    <a:custClr name=" ">
      <a:srgbClr val="FFFFFF"/>
    </a:custClr>
    <a:custClr name=" ">
      <a:srgbClr val="FFFFFF"/>
    </a:custClr>
    <a:custClr name=" ">
      <a:srgbClr val="FFFFFF"/>
    </a:custClr>
    <a:custClr name=" ">
      <a:srgbClr val="FFFFFF"/>
    </a:custClr>
    <a:custClr name="Turquoise (60%)">
      <a:srgbClr val="64D2E1"/>
    </a:custClr>
    <a:custClr name="Grey (60%)">
      <a:srgbClr val="AAAAAA"/>
    </a:custClr>
    <a:custClr name="Orange (60%)">
      <a:srgbClr val="FFA564"/>
    </a:custClr>
    <a:custClr name="Green (60%)">
      <a:srgbClr val="AFD778"/>
    </a:custClr>
    <a:custClr name="Blue (60%)">
      <a:srgbClr val="AAAADC"/>
    </a:custClr>
    <a:custClr name="Yellow (60%)">
      <a:srgbClr val="FFD264"/>
    </a:custClr>
    <a:custClr name=" ">
      <a:srgbClr val="FFFFFF"/>
    </a:custClr>
    <a:custClr name=" ">
      <a:srgbClr val="FFFFFF"/>
    </a:custClr>
    <a:custClr name=" ">
      <a:srgbClr val="FFFFFF"/>
    </a:custClr>
    <a:custClr name=" ">
      <a:srgbClr val="FFFFFF"/>
    </a:custClr>
    <a:custClr name="Turquoise (40%)">
      <a:srgbClr val="9BE1EB"/>
    </a:custClr>
    <a:custClr name="Grey (40%)">
      <a:srgbClr val="C8C8C8"/>
    </a:custClr>
    <a:custClr name="Orange (40%)">
      <a:srgbClr val="FFC39B"/>
    </a:custClr>
    <a:custClr name="Green (40%)">
      <a:srgbClr val="C8E6A5"/>
    </a:custClr>
    <a:custClr name="Blue (40%)">
      <a:srgbClr val="C8C8E6"/>
    </a:custClr>
    <a:custClr name="Yellow (40%)">
      <a:srgbClr val="FFE19B"/>
    </a:custClr>
    <a:custClr name=" ">
      <a:srgbClr val="FFFFFF"/>
    </a:custClr>
    <a:custClr name=" ">
      <a:srgbClr val="FFFFFF"/>
    </a:custClr>
    <a:custClr name=" ">
      <a:srgbClr val="FFFFFF"/>
    </a:custClr>
    <a:custClr name=" ">
      <a:srgbClr val="FFFFFF"/>
    </a:custClr>
    <a:custClr name="Turquoise (20%)">
      <a:srgbClr val="CDF0F5"/>
    </a:custClr>
    <a:custClr name="Grey (20%)">
      <a:srgbClr val="E1E1E1"/>
    </a:custClr>
    <a:custClr name="Orange (20%)">
      <a:srgbClr val="FFE1CD"/>
    </a:custClr>
    <a:custClr name="Green (20%)">
      <a:srgbClr val="E6F0D2"/>
    </a:custClr>
    <a:custClr name="Blue (20%)">
      <a:srgbClr val="E1E1F5"/>
    </a:custClr>
    <a:custClr name="Yellow (20%)">
      <a:srgbClr val="FFF0CD"/>
    </a:custClr>
    <a:custClr name=" ">
      <a:srgbClr val="FFFFFF"/>
    </a:custClr>
    <a:custClr name=" ">
      <a:srgbClr val="FFFFFF"/>
    </a:custClr>
    <a:custClr name=" ">
      <a:srgbClr val="FFFFFF"/>
    </a:custClr>
    <a:custClr name=" ">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1191</Words>
  <Application>Microsoft Office PowerPoint</Application>
  <PresentationFormat>Widescreen</PresentationFormat>
  <Paragraphs>183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Coloplast</vt:lpstr>
      <vt:lpstr>Arial</vt:lpstr>
      <vt:lpstr>Coloplast PowerPoint Template</vt:lpstr>
      <vt:lpstr>Foundation Course in Stoma Care (FCISC) </vt:lpstr>
      <vt:lpstr>Content</vt:lpstr>
      <vt:lpstr>Overview</vt:lpstr>
      <vt:lpstr>FCISC Part 1 – Preparation</vt:lpstr>
      <vt:lpstr>FCISC Part 1 – Getting started</vt:lpstr>
      <vt:lpstr>Supporting Nurse</vt:lpstr>
      <vt:lpstr>What Next?</vt:lpstr>
      <vt:lpstr>FCISC – Reports</vt:lpstr>
      <vt:lpstr>FCISC Part 2 – Venue &amp; Invitation</vt:lpstr>
      <vt:lpstr>Invite email</vt:lpstr>
      <vt:lpstr>FCISC pathway</vt:lpstr>
      <vt:lpstr>Three Prosthetic Abdomens</vt:lpstr>
      <vt:lpstr>Consolidation day delegate packs</vt:lpstr>
      <vt:lpstr>Consolidation day delegate packs</vt:lpstr>
      <vt:lpstr>Consolidation day delegate packs</vt:lpstr>
      <vt:lpstr>Consolidation day packs</vt:lpstr>
      <vt:lpstr>Display and room set up</vt:lpstr>
      <vt:lpstr>FCISC Part 2 – Attendance &amp; Certificates</vt:lpstr>
      <vt:lpstr>Monthly Report</vt:lpstr>
      <vt:lpstr>Help &amp; Support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2019-06-24T17:45:13Z</dcterms:created>
  <dcterms:modified xsi:type="dcterms:W3CDTF">2020-03-20T09:45:57Z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2018-10-03T05:58:39.4762881Z</vt:lpwstr>
  </property>
</Properties>
</file>