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05613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>
                <a:solidFill>
                  <a:prstClr val="black"/>
                </a:solidFill>
              </a:rPr>
              <a:pPr/>
              <a:t>1</a:t>
            </a:fld>
            <a:endParaRPr lang="da-D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006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95D8E9-FDA9-4849-A892-46C18B3A7EA0}" type="slidenum">
              <a:rPr lang="da-DK" smtClean="0"/>
              <a:pPr/>
              <a:t>2</a:t>
            </a:fld>
            <a:endParaRPr lang="da-DK" dirty="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a-DK" sz="11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 dirty="0" err="1" smtClean="0"/>
              <a:t>Peristeen</a:t>
            </a:r>
            <a:r>
              <a:rPr lang="da-DK" dirty="0" smtClean="0"/>
              <a:t> </a:t>
            </a:r>
            <a:r>
              <a:rPr lang="da-DK" dirty="0" err="1" smtClean="0"/>
              <a:t>training</a:t>
            </a:r>
            <a:r>
              <a:rPr lang="da-DK" dirty="0" smtClean="0"/>
              <a:t> </a:t>
            </a:r>
            <a:r>
              <a:rPr lang="da-DK" dirty="0" err="1" smtClean="0"/>
              <a:t>day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9724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D0B3C-9854-4331-91F6-889DAE58B5C1}" type="slidenum">
              <a:rPr lang="da-DK" smtClean="0"/>
              <a:pPr/>
              <a:t>3</a:t>
            </a:fld>
            <a:endParaRPr lang="da-DK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a-DK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 dirty="0" err="1" smtClean="0"/>
              <a:t>Peristeen</a:t>
            </a:r>
            <a:r>
              <a:rPr lang="da-DK" dirty="0" smtClean="0"/>
              <a:t> </a:t>
            </a:r>
            <a:r>
              <a:rPr lang="da-DK" dirty="0" err="1" smtClean="0"/>
              <a:t>training</a:t>
            </a:r>
            <a:r>
              <a:rPr lang="da-DK" dirty="0" smtClean="0"/>
              <a:t> </a:t>
            </a:r>
            <a:r>
              <a:rPr lang="da-DK" dirty="0" err="1" smtClean="0"/>
              <a:t>day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4663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E56A6D-CC32-40A9-8D91-F336B20AC939}" type="slidenum">
              <a:rPr lang="da-DK" smtClean="0"/>
              <a:pPr/>
              <a:t>4</a:t>
            </a:fld>
            <a:endParaRPr lang="da-DK" dirty="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a-DK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 dirty="0" err="1" smtClean="0"/>
              <a:t>Peristeen</a:t>
            </a:r>
            <a:r>
              <a:rPr lang="da-DK" dirty="0" smtClean="0"/>
              <a:t> </a:t>
            </a:r>
            <a:r>
              <a:rPr lang="da-DK" dirty="0" err="1" smtClean="0"/>
              <a:t>training</a:t>
            </a:r>
            <a:r>
              <a:rPr lang="da-DK" dirty="0" smtClean="0"/>
              <a:t> </a:t>
            </a:r>
            <a:r>
              <a:rPr lang="da-DK" dirty="0" err="1" smtClean="0"/>
              <a:t>day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3206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5185A1-BBEE-418F-B777-22AD5D311002}" type="slidenum">
              <a:rPr lang="da-DK" smtClean="0"/>
              <a:pPr/>
              <a:t>5</a:t>
            </a:fld>
            <a:endParaRPr lang="da-DK" dirty="0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a-DK" dirty="0" smtClean="0">
              <a:solidFill>
                <a:srgbClr val="00808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 dirty="0" err="1" smtClean="0"/>
              <a:t>Peristeen</a:t>
            </a:r>
            <a:r>
              <a:rPr lang="da-DK" dirty="0" smtClean="0"/>
              <a:t> </a:t>
            </a:r>
            <a:r>
              <a:rPr lang="da-DK" dirty="0" err="1" smtClean="0"/>
              <a:t>training</a:t>
            </a:r>
            <a:r>
              <a:rPr lang="da-DK" dirty="0" smtClean="0"/>
              <a:t> </a:t>
            </a:r>
            <a:r>
              <a:rPr lang="da-DK" dirty="0" err="1" smtClean="0"/>
              <a:t>day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14777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7544" y="3592053"/>
            <a:ext cx="5724000" cy="437859"/>
          </a:xfrm>
        </p:spPr>
        <p:txBody>
          <a:bodyPr>
            <a:normAutofit/>
          </a:bodyPr>
          <a:lstStyle/>
          <a:p>
            <a:pPr lvl="0"/>
            <a:r>
              <a:rPr lang="da-DK" dirty="0" smtClean="0"/>
              <a:t>Practical </a:t>
            </a:r>
            <a:r>
              <a:rPr lang="da-DK" dirty="0" err="1" smtClean="0"/>
              <a:t>overview</a:t>
            </a:r>
            <a:r>
              <a:rPr lang="da-DK" dirty="0" smtClean="0"/>
              <a:t> of </a:t>
            </a:r>
            <a:r>
              <a:rPr lang="da-DK" dirty="0" err="1" smtClean="0"/>
              <a:t>Peristeen</a:t>
            </a:r>
            <a:endParaRPr lang="da-DK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da-DK" sz="675" dirty="0">
              <a:solidFill>
                <a:srgbClr val="00B0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a-DK" sz="2800" dirty="0" err="1" smtClean="0"/>
              <a:t>Peristeen</a:t>
            </a:r>
            <a:r>
              <a:rPr lang="da-DK" sz="2800" dirty="0" smtClean="0"/>
              <a:t> Trans Anal </a:t>
            </a:r>
            <a:r>
              <a:rPr lang="da-DK" sz="2800" dirty="0" err="1" smtClean="0"/>
              <a:t>Irrigation</a:t>
            </a:r>
            <a:r>
              <a:rPr lang="da-DK" sz="2800" dirty="0" smtClean="0"/>
              <a:t> system </a:t>
            </a:r>
            <a:endParaRPr lang="da-DK" sz="2800" dirty="0"/>
          </a:p>
        </p:txBody>
      </p:sp>
      <p:pic>
        <p:nvPicPr>
          <p:cNvPr id="7" name="Content Placeholder 4" descr="New_Peristeen_Descriptive_xx2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376494"/>
            <a:ext cx="3988760" cy="3278981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549260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085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782332" y="444202"/>
            <a:ext cx="582930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da-DK" sz="2800" dirty="0" err="1" smtClean="0"/>
              <a:t>Catheter</a:t>
            </a:r>
            <a:endParaRPr lang="da-DK" sz="2800" dirty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idx="1"/>
          </p:nvPr>
        </p:nvSpPr>
        <p:spPr>
          <a:xfrm>
            <a:off x="827584" y="1851670"/>
            <a:ext cx="4144466" cy="2548880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da-DK" dirty="0" smtClean="0"/>
              <a:t>Single </a:t>
            </a:r>
            <a:r>
              <a:rPr lang="da-DK" dirty="0" err="1" smtClean="0"/>
              <a:t>use</a:t>
            </a:r>
            <a:endParaRPr lang="da-DK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da-DK" dirty="0" smtClean="0"/>
              <a:t>2 </a:t>
            </a:r>
            <a:r>
              <a:rPr lang="da-DK" dirty="0" err="1" smtClean="0"/>
              <a:t>sizes</a:t>
            </a:r>
            <a:r>
              <a:rPr lang="da-DK" dirty="0" smtClean="0"/>
              <a:t> – </a:t>
            </a:r>
            <a:r>
              <a:rPr lang="da-DK" dirty="0" err="1" smtClean="0"/>
              <a:t>regular</a:t>
            </a:r>
            <a:r>
              <a:rPr lang="da-DK" dirty="0" smtClean="0"/>
              <a:t> and small</a:t>
            </a:r>
            <a:br>
              <a:rPr lang="da-DK" dirty="0" smtClean="0"/>
            </a:br>
            <a:endParaRPr lang="da-DK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da-DK" dirty="0" err="1" smtClean="0"/>
              <a:t>Self-supported</a:t>
            </a:r>
            <a:r>
              <a:rPr lang="da-DK" dirty="0" smtClean="0"/>
              <a:t> </a:t>
            </a:r>
            <a:r>
              <a:rPr lang="da-DK" dirty="0" err="1" smtClean="0"/>
              <a:t>inflatable</a:t>
            </a:r>
            <a:r>
              <a:rPr lang="da-DK" dirty="0" smtClean="0"/>
              <a:t> </a:t>
            </a:r>
            <a:r>
              <a:rPr lang="da-DK" dirty="0" err="1" smtClean="0"/>
              <a:t>rectal</a:t>
            </a:r>
            <a:r>
              <a:rPr lang="da-DK" dirty="0" smtClean="0"/>
              <a:t> </a:t>
            </a:r>
            <a:r>
              <a:rPr lang="da-DK" dirty="0" err="1" smtClean="0"/>
              <a:t>catheter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a-DK" dirty="0" err="1" smtClean="0"/>
              <a:t>Easy</a:t>
            </a:r>
            <a:r>
              <a:rPr lang="da-DK" dirty="0" smtClean="0"/>
              <a:t> to </a:t>
            </a:r>
            <a:r>
              <a:rPr lang="da-DK" dirty="0" err="1" smtClean="0"/>
              <a:t>use</a:t>
            </a:r>
            <a:r>
              <a:rPr lang="da-DK" dirty="0" smtClean="0"/>
              <a:t> </a:t>
            </a:r>
            <a:r>
              <a:rPr lang="da-DK" dirty="0" err="1" smtClean="0"/>
              <a:t>pre-coated</a:t>
            </a:r>
            <a:r>
              <a:rPr lang="da-DK" dirty="0" smtClean="0"/>
              <a:t> </a:t>
            </a:r>
            <a:r>
              <a:rPr lang="da-DK" dirty="0" err="1" smtClean="0"/>
              <a:t>catheter</a:t>
            </a:r>
            <a:endParaRPr lang="da-DK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lick to Preview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443794" y="1418436"/>
            <a:ext cx="177165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516216" y="2082805"/>
            <a:ext cx="1984745" cy="23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83443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a-DK" sz="2800" dirty="0" smtClean="0"/>
              <a:t>Control unit and pump</a:t>
            </a:r>
            <a:endParaRPr lang="da-DK" sz="2800" dirty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02882" y="1203598"/>
            <a:ext cx="32575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err="1" smtClean="0"/>
              <a:t>Sturdy</a:t>
            </a:r>
            <a:r>
              <a:rPr lang="da-DK" dirty="0" smtClean="0"/>
              <a:t> </a:t>
            </a:r>
            <a:r>
              <a:rPr lang="da-DK" dirty="0" err="1" smtClean="0"/>
              <a:t>construction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 </a:t>
            </a:r>
          </a:p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err="1" smtClean="0"/>
              <a:t>Easy</a:t>
            </a:r>
            <a:r>
              <a:rPr lang="da-DK" dirty="0" smtClean="0"/>
              <a:t> to </a:t>
            </a:r>
            <a:r>
              <a:rPr lang="da-DK" dirty="0" err="1" smtClean="0"/>
              <a:t>operate</a:t>
            </a:r>
            <a:r>
              <a:rPr lang="da-DK" dirty="0" smtClean="0"/>
              <a:t> knob </a:t>
            </a:r>
            <a:br>
              <a:rPr lang="da-DK" dirty="0" smtClean="0"/>
            </a:br>
            <a:endParaRPr lang="da-DK" dirty="0" smtClean="0"/>
          </a:p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err="1" smtClean="0"/>
              <a:t>Easy</a:t>
            </a:r>
            <a:r>
              <a:rPr lang="da-DK" dirty="0" smtClean="0"/>
              <a:t> to understand </a:t>
            </a:r>
            <a:r>
              <a:rPr lang="da-DK" dirty="0" err="1" smtClean="0"/>
              <a:t>pictograms</a:t>
            </a:r>
            <a:r>
              <a:rPr lang="da-DK" dirty="0" smtClean="0"/>
              <a:t>/symbols</a:t>
            </a:r>
          </a:p>
          <a:p>
            <a:pPr marL="140494" indent="-140494">
              <a:spcBef>
                <a:spcPct val="20000"/>
              </a:spcBef>
              <a:buFontTx/>
              <a:buChar char="•"/>
            </a:pPr>
            <a:endParaRPr lang="da-DK" dirty="0" smtClean="0"/>
          </a:p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smtClean="0"/>
              <a:t>Works for 90 </a:t>
            </a:r>
            <a:r>
              <a:rPr lang="da-DK" dirty="0" err="1" smtClean="0"/>
              <a:t>irrigations</a:t>
            </a:r>
            <a:r>
              <a:rPr lang="da-DK" dirty="0" smtClean="0"/>
              <a:t> (</a:t>
            </a:r>
            <a:r>
              <a:rPr lang="da-DK" dirty="0" err="1" smtClean="0"/>
              <a:t>change</a:t>
            </a:r>
            <a:r>
              <a:rPr lang="da-DK" dirty="0" smtClean="0"/>
              <a:t> </a:t>
            </a:r>
            <a:r>
              <a:rPr lang="da-DK" dirty="0" err="1" smtClean="0"/>
              <a:t>every</a:t>
            </a:r>
            <a:r>
              <a:rPr lang="da-DK" dirty="0" smtClean="0"/>
              <a:t> 6 </a:t>
            </a:r>
            <a:r>
              <a:rPr lang="da-DK" dirty="0" err="1" smtClean="0"/>
              <a:t>months</a:t>
            </a:r>
            <a:r>
              <a:rPr lang="da-DK" dirty="0" smtClean="0"/>
              <a:t> </a:t>
            </a:r>
            <a:r>
              <a:rPr lang="da-DK" dirty="0" err="1" smtClean="0"/>
              <a:t>if</a:t>
            </a:r>
            <a:r>
              <a:rPr lang="da-DK" dirty="0" smtClean="0"/>
              <a:t> </a:t>
            </a:r>
            <a:r>
              <a:rPr lang="da-DK" dirty="0" err="1" smtClean="0"/>
              <a:t>irrigating</a:t>
            </a:r>
            <a:r>
              <a:rPr lang="da-DK" dirty="0" smtClean="0"/>
              <a:t> </a:t>
            </a:r>
            <a:r>
              <a:rPr lang="da-DK" dirty="0" err="1" smtClean="0"/>
              <a:t>every</a:t>
            </a:r>
            <a:r>
              <a:rPr lang="da-DK" dirty="0" smtClean="0"/>
              <a:t> </a:t>
            </a:r>
            <a:r>
              <a:rPr lang="da-DK" dirty="0" err="1" smtClean="0"/>
              <a:t>other</a:t>
            </a:r>
            <a:r>
              <a:rPr lang="da-DK" dirty="0" smtClean="0"/>
              <a:t> </a:t>
            </a:r>
            <a:r>
              <a:rPr lang="da-DK" dirty="0" err="1" smtClean="0"/>
              <a:t>day</a:t>
            </a:r>
            <a:r>
              <a:rPr lang="da-DK" dirty="0" smtClean="0"/>
              <a:t>)</a:t>
            </a:r>
            <a:endParaRPr lang="da-DK" dirty="0"/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203598"/>
            <a:ext cx="1661368" cy="2214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3999" y="1015604"/>
            <a:ext cx="4932097" cy="3426619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95207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a-DK" sz="2800" dirty="0" smtClean="0"/>
              <a:t>Water bag and pressure </a:t>
            </a:r>
            <a:r>
              <a:rPr lang="da-DK" sz="2800" dirty="0" err="1" smtClean="0"/>
              <a:t>valve</a:t>
            </a:r>
            <a:r>
              <a:rPr lang="da-DK" sz="2800" dirty="0" smtClean="0"/>
              <a:t> lid</a:t>
            </a:r>
            <a:endParaRPr lang="da-DK" sz="2800" dirty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15049" y="1152433"/>
            <a:ext cx="32575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smtClean="0"/>
              <a:t>Flexible placement</a:t>
            </a:r>
          </a:p>
          <a:p>
            <a:pPr marL="140494" indent="-140494">
              <a:spcBef>
                <a:spcPct val="20000"/>
              </a:spcBef>
              <a:buFontTx/>
              <a:buChar char="•"/>
            </a:pPr>
            <a:endParaRPr lang="da-DK" dirty="0" smtClean="0"/>
          </a:p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err="1" smtClean="0"/>
              <a:t>Easy</a:t>
            </a:r>
            <a:r>
              <a:rPr lang="da-DK" dirty="0" smtClean="0"/>
              <a:t> to open and </a:t>
            </a:r>
            <a:r>
              <a:rPr lang="da-DK" dirty="0" err="1" smtClean="0"/>
              <a:t>fill</a:t>
            </a:r>
            <a:r>
              <a:rPr lang="da-DK" dirty="0" smtClean="0"/>
              <a:t> </a:t>
            </a:r>
            <a:br>
              <a:rPr lang="da-DK" dirty="0" smtClean="0"/>
            </a:br>
            <a:endParaRPr lang="da-DK" dirty="0" smtClean="0"/>
          </a:p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smtClean="0"/>
              <a:t>Volume </a:t>
            </a:r>
            <a:r>
              <a:rPr lang="da-DK" dirty="0" err="1" smtClean="0"/>
              <a:t>indicator</a:t>
            </a:r>
            <a:endParaRPr lang="da-DK" dirty="0" smtClean="0"/>
          </a:p>
          <a:p>
            <a:pPr marL="140494" indent="-140494">
              <a:spcBef>
                <a:spcPct val="20000"/>
              </a:spcBef>
              <a:buFontTx/>
              <a:buChar char="•"/>
            </a:pPr>
            <a:endParaRPr lang="da-DK" dirty="0" smtClean="0"/>
          </a:p>
          <a:p>
            <a:pPr marL="140494" indent="-140494">
              <a:spcBef>
                <a:spcPct val="20000"/>
              </a:spcBef>
              <a:buFontTx/>
              <a:buChar char="•"/>
            </a:pPr>
            <a:r>
              <a:rPr lang="da-DK" dirty="0" smtClean="0"/>
              <a:t>Water bag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used</a:t>
            </a:r>
            <a:r>
              <a:rPr lang="da-DK" dirty="0" smtClean="0"/>
              <a:t> for 15 </a:t>
            </a:r>
            <a:r>
              <a:rPr lang="da-DK" dirty="0" err="1" smtClean="0"/>
              <a:t>irrigations</a:t>
            </a:r>
            <a:r>
              <a:rPr lang="da-DK" dirty="0" smtClean="0"/>
              <a:t> (</a:t>
            </a:r>
            <a:r>
              <a:rPr lang="da-DK" dirty="0" err="1" smtClean="0"/>
              <a:t>monthly</a:t>
            </a:r>
            <a:r>
              <a:rPr lang="da-DK" dirty="0" smtClean="0"/>
              <a:t> </a:t>
            </a:r>
            <a:r>
              <a:rPr lang="da-DK" dirty="0" err="1" smtClean="0"/>
              <a:t>if</a:t>
            </a:r>
            <a:r>
              <a:rPr lang="da-DK" dirty="0" smtClean="0"/>
              <a:t> </a:t>
            </a:r>
            <a:r>
              <a:rPr lang="da-DK" dirty="0" err="1" smtClean="0"/>
              <a:t>irrigating</a:t>
            </a:r>
            <a:r>
              <a:rPr lang="da-DK" dirty="0" smtClean="0"/>
              <a:t> </a:t>
            </a:r>
            <a:r>
              <a:rPr lang="da-DK" dirty="0" err="1" smtClean="0"/>
              <a:t>every</a:t>
            </a:r>
            <a:r>
              <a:rPr lang="da-DK" dirty="0" smtClean="0"/>
              <a:t> </a:t>
            </a:r>
            <a:r>
              <a:rPr lang="da-DK" dirty="0" err="1" smtClean="0"/>
              <a:t>other</a:t>
            </a:r>
            <a:r>
              <a:rPr lang="da-DK" dirty="0" smtClean="0"/>
              <a:t> </a:t>
            </a:r>
            <a:r>
              <a:rPr lang="da-DK" dirty="0" err="1" smtClean="0"/>
              <a:t>day</a:t>
            </a:r>
            <a:r>
              <a:rPr lang="da-DK" dirty="0" smtClean="0"/>
              <a:t>)</a:t>
            </a:r>
            <a:endParaRPr lang="da-DK" dirty="0"/>
          </a:p>
        </p:txBody>
      </p:sp>
      <p:pic>
        <p:nvPicPr>
          <p:cNvPr id="12292" name="Picture 4" descr="Click to Preview"/>
          <p:cNvPicPr>
            <a:picLocks noChangeAspect="1" noChangeArrowheads="1"/>
          </p:cNvPicPr>
          <p:nvPr/>
        </p:nvPicPr>
        <p:blipFill>
          <a:blip r:embed="rId3" cstate="print"/>
          <a:srcRect t="3401"/>
          <a:stretch>
            <a:fillRect/>
          </a:stretch>
        </p:blipFill>
        <p:spPr bwMode="auto">
          <a:xfrm>
            <a:off x="3924301" y="1383507"/>
            <a:ext cx="1679972" cy="1622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Click to Preview"/>
          <p:cNvPicPr>
            <a:picLocks noChangeAspect="1" noChangeArrowheads="1"/>
          </p:cNvPicPr>
          <p:nvPr/>
        </p:nvPicPr>
        <p:blipFill>
          <a:blip r:embed="rId4" cstate="print"/>
          <a:srcRect t="3401"/>
          <a:stretch>
            <a:fillRect/>
          </a:stretch>
        </p:blipFill>
        <p:spPr bwMode="auto">
          <a:xfrm>
            <a:off x="5868591" y="2356247"/>
            <a:ext cx="1679972" cy="1622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2292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On-screen Show (16:9)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Corporate 16_9</vt:lpstr>
      <vt:lpstr>Practical overview of Peristeen</vt:lpstr>
      <vt:lpstr>Peristeen Trans Anal Irrigation system </vt:lpstr>
      <vt:lpstr>Catheter</vt:lpstr>
      <vt:lpstr>Control unit and pump</vt:lpstr>
      <vt:lpstr>Water bag and pressure valve lid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2015-11-24T16:41:48Z</dcterms:created>
  <dcterms:modified xsi:type="dcterms:W3CDTF">2015-11-24T16:42:13Z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