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ags/tag2.xml" ContentType="application/vnd.openxmlformats-officedocument.presentationml.tags+xml"/>
  <Override PartName="/ppt/media/image2.bin" ContentType="image/x-emf"/>
  <Override PartName="/ppt/media/image3.bin" ContentType="image/png"/>
  <Override PartName="/ppt/media/image4.bin" ContentType="image/x-emf"/>
  <Override PartName="/ppt/media/image5.bin" ContentType="image/x-emf"/>
  <Override PartName="/ppt/media/image6.bin" ContentType="image/x-emf"/>
  <Override PartName="/ppt/media/image7.bin" ContentType="image/png"/>
  <Override PartName="/ppt/media/image8.bin" ContentType="image/png"/>
  <Override PartName="/ppt/media/image9.bin" ContentType="image/png"/>
  <Override PartName="/ppt/media/image10.bin" ContentType="image/png"/>
  <Override PartName="/ppt/media/image11.bin" ContentType="image/png"/>
  <Override PartName="/ppt/media/image12.bin" ContentType="image/png"/>
  <Override PartName="/ppt/media/image13.bin" ContentType="image/png"/>
  <Override PartName="/ppt/media/image14.bin" ContentType="image/png"/>
  <Override PartName="/ppt/media/image15.bin" ContentType="image/png"/>
  <Override PartName="/ppt/media/image16.bin" ContentType="image/png"/>
  <Override PartName="/ppt/media/image17.bin" ContentType="image/png"/>
  <Override PartName="/ppt/media/image18.bin" ContentType="image/png"/>
  <Override PartName="/ppt/media/image19.bin" ContentType="image/jpeg"/>
  <Override PartName="/ppt/theme/theme2.xml" ContentType="application/vnd.openxmlformats-officedocument.theme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media/image24.bin" ContentType="image/x-emf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9.xml" ContentType="application/vnd.openxmlformats-officedocument.presentationml.tags+xml"/>
  <Override PartName="/ppt/notesSlides/notesSlide15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16.xml" ContentType="application/vnd.openxmlformats-officedocument.presentationml.notesSlide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68" r:id="rId3"/>
    <p:sldId id="287" r:id="rId4"/>
    <p:sldId id="283" r:id="rId5"/>
    <p:sldId id="266" r:id="rId6"/>
    <p:sldId id="265" r:id="rId7"/>
    <p:sldId id="285" r:id="rId8"/>
    <p:sldId id="288" r:id="rId9"/>
    <p:sldId id="289" r:id="rId10"/>
    <p:sldId id="273" r:id="rId11"/>
    <p:sldId id="280" r:id="rId12"/>
    <p:sldId id="264" r:id="rId13"/>
    <p:sldId id="290" r:id="rId14"/>
    <p:sldId id="291" r:id="rId15"/>
    <p:sldId id="281" r:id="rId16"/>
    <p:sldId id="292" r:id="rId17"/>
    <p:sldId id="294" r:id="rId18"/>
    <p:sldId id="296" r:id="rId19"/>
    <p:sldId id="297" r:id="rId20"/>
    <p:sldId id="295" r:id="rId21"/>
    <p:sldId id="261" r:id="rId22"/>
  </p:sldIdLst>
  <p:sldSz cx="12192000" cy="6858000"/>
  <p:notesSz cx="6797675" cy="9926638"/>
  <p:embeddedFontLst>
    <p:embeddedFont>
      <p:font typeface="Coloplast" pitchFamily="2" charset="0"/>
      <p:regular r:id="rId25"/>
      <p:bold r:id="rId26"/>
      <p:italic r:id="rId27"/>
      <p:boldItalic r:id="rId28"/>
    </p:embeddedFont>
  </p:embeddedFontLst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36" autoAdjust="0"/>
    <p:restoredTop sz="80025" autoAdjust="0"/>
  </p:normalViewPr>
  <p:slideViewPr>
    <p:cSldViewPr snapToGrid="0" showGuides="1">
      <p:cViewPr varScale="1">
        <p:scale>
          <a:sx n="66" d="100"/>
          <a:sy n="66" d="100"/>
        </p:scale>
        <p:origin x="326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9" d="100"/>
          <a:sy n="79" d="100"/>
        </p:scale>
        <p:origin x="3954" y="12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A8014F-8B4B-4C61-AD0D-BB28141A9EA5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92EE5B3-11BB-4C0A-8FD0-837A20EB5FBB}">
      <dgm:prSet/>
      <dgm:spPr/>
      <dgm:t>
        <a:bodyPr/>
        <a:lstStyle/>
        <a:p>
          <a:pPr rtl="0"/>
          <a:r>
            <a:rPr lang="da-DK" b="1" dirty="0"/>
            <a:t>Physiological</a:t>
          </a:r>
          <a:r>
            <a:rPr lang="da-DK" dirty="0"/>
            <a:t>  </a:t>
          </a:r>
          <a:endParaRPr lang="en-GB" dirty="0"/>
        </a:p>
      </dgm:t>
    </dgm:pt>
    <dgm:pt modelId="{2EFEC8B1-9E05-4727-88EC-BC57A2F29A12}" type="parTrans" cxnId="{F94DC3A3-5DE3-4C0B-A87A-6BCF4D73B691}">
      <dgm:prSet/>
      <dgm:spPr/>
      <dgm:t>
        <a:bodyPr/>
        <a:lstStyle/>
        <a:p>
          <a:endParaRPr lang="en-US"/>
        </a:p>
      </dgm:t>
    </dgm:pt>
    <dgm:pt modelId="{D4B56F4A-2D65-4C9A-9D68-FAA9395E5BA8}" type="sibTrans" cxnId="{F94DC3A3-5DE3-4C0B-A87A-6BCF4D73B691}">
      <dgm:prSet/>
      <dgm:spPr/>
      <dgm:t>
        <a:bodyPr/>
        <a:lstStyle/>
        <a:p>
          <a:endParaRPr lang="en-US"/>
        </a:p>
      </dgm:t>
    </dgm:pt>
    <dgm:pt modelId="{88D32330-21CB-40E2-8339-831E4CB809F3}">
      <dgm:prSet/>
      <dgm:spPr/>
      <dgm:t>
        <a:bodyPr/>
        <a:lstStyle/>
        <a:p>
          <a:pPr rtl="0"/>
          <a:r>
            <a:rPr lang="da-DK" b="1" dirty="0"/>
            <a:t>Psychological </a:t>
          </a:r>
          <a:endParaRPr lang="en-GB" dirty="0"/>
        </a:p>
      </dgm:t>
    </dgm:pt>
    <dgm:pt modelId="{A1133F27-094E-44B5-A8CE-B651825C7DD7}" type="parTrans" cxnId="{7A707D83-ED68-4F23-BA15-87E5451249FE}">
      <dgm:prSet/>
      <dgm:spPr/>
      <dgm:t>
        <a:bodyPr/>
        <a:lstStyle/>
        <a:p>
          <a:endParaRPr lang="en-US"/>
        </a:p>
      </dgm:t>
    </dgm:pt>
    <dgm:pt modelId="{E1882B59-6426-467A-83A4-45D56CA26A8A}" type="sibTrans" cxnId="{7A707D83-ED68-4F23-BA15-87E5451249FE}">
      <dgm:prSet/>
      <dgm:spPr/>
      <dgm:t>
        <a:bodyPr/>
        <a:lstStyle/>
        <a:p>
          <a:endParaRPr lang="en-US"/>
        </a:p>
      </dgm:t>
    </dgm:pt>
    <dgm:pt modelId="{54DD174F-7E0F-4071-B99E-47C986BEF7C5}">
      <dgm:prSet/>
      <dgm:spPr/>
      <dgm:t>
        <a:bodyPr/>
        <a:lstStyle/>
        <a:p>
          <a:pPr rtl="0"/>
          <a:r>
            <a:rPr lang="da-DK" b="1" dirty="0"/>
            <a:t>Social </a:t>
          </a:r>
          <a:endParaRPr lang="en-GB" dirty="0"/>
        </a:p>
      </dgm:t>
    </dgm:pt>
    <dgm:pt modelId="{333350CE-8506-4C2A-BB3C-825EA86DC14D}" type="parTrans" cxnId="{39F382A1-685C-4EC4-B839-27F0B0DF1FD2}">
      <dgm:prSet/>
      <dgm:spPr/>
      <dgm:t>
        <a:bodyPr/>
        <a:lstStyle/>
        <a:p>
          <a:endParaRPr lang="en-US"/>
        </a:p>
      </dgm:t>
    </dgm:pt>
    <dgm:pt modelId="{BBED0689-6791-46FF-B40F-E43F019F5825}" type="sibTrans" cxnId="{39F382A1-685C-4EC4-B839-27F0B0DF1FD2}">
      <dgm:prSet/>
      <dgm:spPr/>
      <dgm:t>
        <a:bodyPr/>
        <a:lstStyle/>
        <a:p>
          <a:endParaRPr lang="en-US"/>
        </a:p>
      </dgm:t>
    </dgm:pt>
    <dgm:pt modelId="{25FC9513-4A5C-41EC-9CC8-0CEB7E33419F}">
      <dgm:prSet custT="1"/>
      <dgm:spPr/>
      <dgm:t>
        <a:bodyPr/>
        <a:lstStyle/>
        <a:p>
          <a:pPr rtl="0"/>
          <a:r>
            <a:rPr lang="da-DK" sz="1800" dirty="0"/>
            <a:t>Distress</a:t>
          </a:r>
          <a:endParaRPr lang="en-US" sz="1800" dirty="0"/>
        </a:p>
      </dgm:t>
    </dgm:pt>
    <dgm:pt modelId="{3897F4BF-E9FE-4245-A7CF-377B5C5FB840}" type="parTrans" cxnId="{5E68EA22-90E2-4A2E-9FFF-60423DCB87FA}">
      <dgm:prSet/>
      <dgm:spPr/>
      <dgm:t>
        <a:bodyPr/>
        <a:lstStyle/>
        <a:p>
          <a:endParaRPr lang="en-GB"/>
        </a:p>
      </dgm:t>
    </dgm:pt>
    <dgm:pt modelId="{2EAB7B94-F40F-4F4A-9B51-DB4455758A56}" type="sibTrans" cxnId="{5E68EA22-90E2-4A2E-9FFF-60423DCB87FA}">
      <dgm:prSet/>
      <dgm:spPr/>
      <dgm:t>
        <a:bodyPr/>
        <a:lstStyle/>
        <a:p>
          <a:endParaRPr lang="en-GB"/>
        </a:p>
      </dgm:t>
    </dgm:pt>
    <dgm:pt modelId="{D2A7E1FA-75AF-43A7-8E53-BD37F7F91AFA}">
      <dgm:prSet custT="1"/>
      <dgm:spPr/>
      <dgm:t>
        <a:bodyPr/>
        <a:lstStyle/>
        <a:p>
          <a:r>
            <a:rPr lang="da-DK" sz="1800" dirty="0"/>
            <a:t>Withdrawal from everyday activity</a:t>
          </a:r>
          <a:endParaRPr lang="en-US" sz="1800" dirty="0"/>
        </a:p>
      </dgm:t>
    </dgm:pt>
    <dgm:pt modelId="{233D5877-8AB0-48A7-84B1-F63FFCBEBB28}" type="parTrans" cxnId="{B0BD880F-EA47-41A3-83EE-C706819CC47C}">
      <dgm:prSet/>
      <dgm:spPr/>
      <dgm:t>
        <a:bodyPr/>
        <a:lstStyle/>
        <a:p>
          <a:endParaRPr lang="en-GB"/>
        </a:p>
      </dgm:t>
    </dgm:pt>
    <dgm:pt modelId="{D08298F0-2DDE-4FFA-A453-6E531068784B}" type="sibTrans" cxnId="{B0BD880F-EA47-41A3-83EE-C706819CC47C}">
      <dgm:prSet/>
      <dgm:spPr/>
      <dgm:t>
        <a:bodyPr/>
        <a:lstStyle/>
        <a:p>
          <a:endParaRPr lang="en-GB"/>
        </a:p>
      </dgm:t>
    </dgm:pt>
    <dgm:pt modelId="{0B2AC3F2-7E40-41F3-88E8-F5370E89FBFC}">
      <dgm:prSet custT="1"/>
      <dgm:spPr/>
      <dgm:t>
        <a:bodyPr/>
        <a:lstStyle/>
        <a:p>
          <a:pPr rtl="0"/>
          <a:r>
            <a:rPr lang="da-DK" sz="1800" dirty="0"/>
            <a:t>Ruined clothing and bedding</a:t>
          </a:r>
          <a:endParaRPr lang="en-US" sz="1800" dirty="0"/>
        </a:p>
      </dgm:t>
    </dgm:pt>
    <dgm:pt modelId="{F2A300FE-D052-409F-93FB-6CEC15DF4C77}" type="parTrans" cxnId="{2C3154D3-3843-47FA-8579-9D8C2C5C4F2C}">
      <dgm:prSet/>
      <dgm:spPr/>
      <dgm:t>
        <a:bodyPr/>
        <a:lstStyle/>
        <a:p>
          <a:endParaRPr lang="en-GB"/>
        </a:p>
      </dgm:t>
    </dgm:pt>
    <dgm:pt modelId="{99F9268F-22CC-436A-B5B7-4C888814B55E}" type="sibTrans" cxnId="{2C3154D3-3843-47FA-8579-9D8C2C5C4F2C}">
      <dgm:prSet/>
      <dgm:spPr/>
      <dgm:t>
        <a:bodyPr/>
        <a:lstStyle/>
        <a:p>
          <a:endParaRPr lang="en-GB"/>
        </a:p>
      </dgm:t>
    </dgm:pt>
    <dgm:pt modelId="{948B1D80-6783-479C-80E0-8ADD11BA1419}">
      <dgm:prSet custT="1"/>
      <dgm:spPr/>
      <dgm:t>
        <a:bodyPr/>
        <a:lstStyle/>
        <a:p>
          <a:pPr rtl="0"/>
          <a:r>
            <a:rPr lang="da-DK" sz="1800" dirty="0"/>
            <a:t>Need for surgery</a:t>
          </a:r>
          <a:endParaRPr lang="en-US" sz="1800" dirty="0"/>
        </a:p>
      </dgm:t>
    </dgm:pt>
    <dgm:pt modelId="{D363D774-65DF-42BA-9390-0190550B4A17}" type="parTrans" cxnId="{EE59C534-0FB2-49B7-B2C2-EBFADC03D08D}">
      <dgm:prSet/>
      <dgm:spPr/>
    </dgm:pt>
    <dgm:pt modelId="{3C852AEE-6EB3-40F6-97B9-A8A054C8BE9C}" type="sibTrans" cxnId="{EE59C534-0FB2-49B7-B2C2-EBFADC03D08D}">
      <dgm:prSet/>
      <dgm:spPr/>
    </dgm:pt>
    <dgm:pt modelId="{1CFF0DAF-90CD-451D-8527-32E89B97B3F9}">
      <dgm:prSet custT="1"/>
      <dgm:spPr/>
      <dgm:t>
        <a:bodyPr/>
        <a:lstStyle/>
        <a:p>
          <a:pPr rtl="0"/>
          <a:r>
            <a:rPr lang="da-DK" sz="1800" dirty="0"/>
            <a:t>Moisture lesions.</a:t>
          </a:r>
          <a:endParaRPr lang="en-US" sz="1800" dirty="0"/>
        </a:p>
      </dgm:t>
    </dgm:pt>
    <dgm:pt modelId="{C15DDF23-2B5F-495A-9139-C420FBB05A2A}" type="parTrans" cxnId="{727A4E8D-475F-4863-8349-A8E1C68D720F}">
      <dgm:prSet/>
      <dgm:spPr/>
    </dgm:pt>
    <dgm:pt modelId="{90CB0E2F-EBFE-4BED-BEF3-49834B46D871}" type="sibTrans" cxnId="{727A4E8D-475F-4863-8349-A8E1C68D720F}">
      <dgm:prSet/>
      <dgm:spPr/>
    </dgm:pt>
    <dgm:pt modelId="{912E70AB-6D4B-4957-B652-E532775116C2}">
      <dgm:prSet custT="1"/>
      <dgm:spPr/>
      <dgm:t>
        <a:bodyPr/>
        <a:lstStyle/>
        <a:p>
          <a:pPr rtl="0"/>
          <a:r>
            <a:rPr lang="da-DK" sz="1800" dirty="0"/>
            <a:t>Embarrassment</a:t>
          </a:r>
          <a:endParaRPr lang="en-US" sz="1800" dirty="0"/>
        </a:p>
      </dgm:t>
    </dgm:pt>
    <dgm:pt modelId="{06D80AF3-B89A-446B-9D87-1A0828E28F5F}" type="parTrans" cxnId="{9C4351C3-ECCC-48DA-8A65-4C59FE310006}">
      <dgm:prSet/>
      <dgm:spPr/>
    </dgm:pt>
    <dgm:pt modelId="{215E3A8B-7849-4538-83FE-3836213CE797}" type="sibTrans" cxnId="{9C4351C3-ECCC-48DA-8A65-4C59FE310006}">
      <dgm:prSet/>
      <dgm:spPr/>
    </dgm:pt>
    <dgm:pt modelId="{1122F623-EC7A-4EB7-9CC3-E15CA6FE847E}">
      <dgm:prSet custT="1"/>
      <dgm:spPr/>
      <dgm:t>
        <a:bodyPr/>
        <a:lstStyle/>
        <a:p>
          <a:pPr rtl="0"/>
          <a:r>
            <a:rPr lang="da-DK" sz="1800" dirty="0"/>
            <a:t>Inconvenience</a:t>
          </a:r>
          <a:endParaRPr lang="en-US" sz="1800" dirty="0"/>
        </a:p>
      </dgm:t>
    </dgm:pt>
    <dgm:pt modelId="{FFA10DC9-81BE-4D72-8B9D-AD0D2F966A56}" type="parTrans" cxnId="{BCFD4E41-1BD6-438A-A1A0-387F21B0445F}">
      <dgm:prSet/>
      <dgm:spPr/>
    </dgm:pt>
    <dgm:pt modelId="{053E85DE-E2FF-4D0C-A7AA-75031B838EFD}" type="sibTrans" cxnId="{BCFD4E41-1BD6-438A-A1A0-387F21B0445F}">
      <dgm:prSet/>
      <dgm:spPr/>
    </dgm:pt>
    <dgm:pt modelId="{6CE372A1-F375-43D8-BDB5-53E6ABC8BF15}">
      <dgm:prSet custT="1"/>
      <dgm:spPr/>
      <dgm:t>
        <a:bodyPr/>
        <a:lstStyle/>
        <a:p>
          <a:pPr rtl="0"/>
          <a:r>
            <a:rPr lang="da-DK" sz="1800" dirty="0"/>
            <a:t>Low self esteem</a:t>
          </a:r>
          <a:endParaRPr lang="en-US" sz="1800" dirty="0"/>
        </a:p>
      </dgm:t>
    </dgm:pt>
    <dgm:pt modelId="{A0FBFD01-61AE-408B-9F6D-7D577BE45B12}" type="parTrans" cxnId="{A70F17D6-9FDD-4C26-A45A-16FFC617F7EB}">
      <dgm:prSet/>
      <dgm:spPr/>
    </dgm:pt>
    <dgm:pt modelId="{906FF251-AC9D-465D-935D-6A9A14782668}" type="sibTrans" cxnId="{A70F17D6-9FDD-4C26-A45A-16FFC617F7EB}">
      <dgm:prSet/>
      <dgm:spPr/>
    </dgm:pt>
    <dgm:pt modelId="{E60B9D2D-D7D2-47A8-BAB1-9EC61A551AEC}">
      <dgm:prSet custT="1"/>
      <dgm:spPr/>
      <dgm:t>
        <a:bodyPr/>
        <a:lstStyle/>
        <a:p>
          <a:pPr rtl="0"/>
          <a:r>
            <a:rPr lang="da-DK" sz="1800" dirty="0"/>
            <a:t>Desire to be normal.</a:t>
          </a:r>
          <a:endParaRPr lang="en-US" sz="1800" dirty="0"/>
        </a:p>
      </dgm:t>
    </dgm:pt>
    <dgm:pt modelId="{3E1B20C8-E9B6-4CA4-945E-9BC9D557E19A}" type="parTrans" cxnId="{0EBA10DC-E3D2-4BBA-9FC2-7775A0958B79}">
      <dgm:prSet/>
      <dgm:spPr/>
    </dgm:pt>
    <dgm:pt modelId="{84EF4363-BA99-49A8-9AEF-4084721CD856}" type="sibTrans" cxnId="{0EBA10DC-E3D2-4BBA-9FC2-7775A0958B79}">
      <dgm:prSet/>
      <dgm:spPr/>
    </dgm:pt>
    <dgm:pt modelId="{3C29D4F4-E2AA-466E-86A6-6A4EF94EAD3E}">
      <dgm:prSet custT="1"/>
      <dgm:spPr/>
      <dgm:t>
        <a:bodyPr/>
        <a:lstStyle/>
        <a:p>
          <a:r>
            <a:rPr lang="da-DK" sz="1800" dirty="0"/>
            <a:t>Loss of confidence</a:t>
          </a:r>
          <a:endParaRPr lang="en-US" sz="1800" dirty="0"/>
        </a:p>
      </dgm:t>
    </dgm:pt>
    <dgm:pt modelId="{F362B522-559E-467D-B326-F3ED086610E3}" type="parTrans" cxnId="{F46644E0-4032-4522-BE38-43D1B5CC494E}">
      <dgm:prSet/>
      <dgm:spPr/>
    </dgm:pt>
    <dgm:pt modelId="{D6C49EB6-EF15-47CD-BEF1-EAC4D5AC3B45}" type="sibTrans" cxnId="{F46644E0-4032-4522-BE38-43D1B5CC494E}">
      <dgm:prSet/>
      <dgm:spPr/>
    </dgm:pt>
    <dgm:pt modelId="{FBBAA2B1-66A5-4089-A3B1-B5960D9E5F55}">
      <dgm:prSet custT="1"/>
      <dgm:spPr/>
      <dgm:t>
        <a:bodyPr/>
        <a:lstStyle/>
        <a:p>
          <a:r>
            <a:rPr lang="da-DK" sz="1800" dirty="0"/>
            <a:t>Avoidance of social activities</a:t>
          </a:r>
          <a:endParaRPr lang="en-US" sz="1800" dirty="0"/>
        </a:p>
      </dgm:t>
    </dgm:pt>
    <dgm:pt modelId="{43CA330B-C3F5-4CA3-A5CA-0FB0F88A3103}" type="parTrans" cxnId="{CE2E612E-1754-4786-B092-2D03D96F1E6C}">
      <dgm:prSet/>
      <dgm:spPr/>
    </dgm:pt>
    <dgm:pt modelId="{2B19F4F5-1F77-4131-B149-7C3C5E4D3553}" type="sibTrans" cxnId="{CE2E612E-1754-4786-B092-2D03D96F1E6C}">
      <dgm:prSet/>
      <dgm:spPr/>
    </dgm:pt>
    <dgm:pt modelId="{4F93A60B-67F9-4600-AD92-FBC88C822CCA}">
      <dgm:prSet custT="1"/>
      <dgm:spPr/>
      <dgm:t>
        <a:bodyPr/>
        <a:lstStyle/>
        <a:p>
          <a:r>
            <a:rPr lang="da-DK" sz="1800" dirty="0"/>
            <a:t>Strain on personal relationships.</a:t>
          </a:r>
          <a:endParaRPr lang="en-US" sz="1800" dirty="0"/>
        </a:p>
      </dgm:t>
    </dgm:pt>
    <dgm:pt modelId="{44C39F47-437B-4397-8D5F-F22799D6C0EE}" type="parTrans" cxnId="{E97D1C8C-3E75-4245-84B3-A1848F70963A}">
      <dgm:prSet/>
      <dgm:spPr/>
    </dgm:pt>
    <dgm:pt modelId="{83FE182A-0EFE-4482-9253-E85A7857FE78}" type="sibTrans" cxnId="{E97D1C8C-3E75-4245-84B3-A1848F70963A}">
      <dgm:prSet/>
      <dgm:spPr/>
    </dgm:pt>
    <dgm:pt modelId="{1F4DE335-1FF0-414D-A0BA-8C04EC1DF8CC}" type="pres">
      <dgm:prSet presAssocID="{5EA8014F-8B4B-4C61-AD0D-BB28141A9EA5}" presName="Name0" presStyleCnt="0">
        <dgm:presLayoutVars>
          <dgm:dir/>
          <dgm:animLvl val="lvl"/>
          <dgm:resizeHandles val="exact"/>
        </dgm:presLayoutVars>
      </dgm:prSet>
      <dgm:spPr/>
    </dgm:pt>
    <dgm:pt modelId="{39E63F17-9318-4886-BD42-C214C013D439}" type="pres">
      <dgm:prSet presAssocID="{D92EE5B3-11BB-4C0A-8FD0-837A20EB5FBB}" presName="composite" presStyleCnt="0"/>
      <dgm:spPr/>
    </dgm:pt>
    <dgm:pt modelId="{29EAF38F-D5E2-46B9-B888-90C40144D137}" type="pres">
      <dgm:prSet presAssocID="{D92EE5B3-11BB-4C0A-8FD0-837A20EB5FBB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E6075C4A-3237-4113-A4A3-573B5042487B}" type="pres">
      <dgm:prSet presAssocID="{D92EE5B3-11BB-4C0A-8FD0-837A20EB5FBB}" presName="desTx" presStyleLbl="alignAccFollowNode1" presStyleIdx="0" presStyleCnt="3">
        <dgm:presLayoutVars>
          <dgm:bulletEnabled val="1"/>
        </dgm:presLayoutVars>
      </dgm:prSet>
      <dgm:spPr/>
    </dgm:pt>
    <dgm:pt modelId="{65B1EDB1-FB2A-47C9-8984-907C5516B3BD}" type="pres">
      <dgm:prSet presAssocID="{D4B56F4A-2D65-4C9A-9D68-FAA9395E5BA8}" presName="space" presStyleCnt="0"/>
      <dgm:spPr/>
    </dgm:pt>
    <dgm:pt modelId="{C38BBEE0-91BB-46B5-BF6F-7EF97FA499B3}" type="pres">
      <dgm:prSet presAssocID="{88D32330-21CB-40E2-8339-831E4CB809F3}" presName="composite" presStyleCnt="0"/>
      <dgm:spPr/>
    </dgm:pt>
    <dgm:pt modelId="{822F8EAA-B2F4-4C8E-A5A2-CCF52800CCB0}" type="pres">
      <dgm:prSet presAssocID="{88D32330-21CB-40E2-8339-831E4CB809F3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805981A4-BB53-4016-AB34-653FBF7B6FF4}" type="pres">
      <dgm:prSet presAssocID="{88D32330-21CB-40E2-8339-831E4CB809F3}" presName="desTx" presStyleLbl="alignAccFollowNode1" presStyleIdx="1" presStyleCnt="3">
        <dgm:presLayoutVars>
          <dgm:bulletEnabled val="1"/>
        </dgm:presLayoutVars>
      </dgm:prSet>
      <dgm:spPr/>
    </dgm:pt>
    <dgm:pt modelId="{1110BDA2-EDFB-464D-85DC-E7C882D630D4}" type="pres">
      <dgm:prSet presAssocID="{E1882B59-6426-467A-83A4-45D56CA26A8A}" presName="space" presStyleCnt="0"/>
      <dgm:spPr/>
    </dgm:pt>
    <dgm:pt modelId="{BBA1357A-FC3B-4C5C-94FF-019B3EDF1ECF}" type="pres">
      <dgm:prSet presAssocID="{54DD174F-7E0F-4071-B99E-47C986BEF7C5}" presName="composite" presStyleCnt="0"/>
      <dgm:spPr/>
    </dgm:pt>
    <dgm:pt modelId="{CC2AE7ED-A85C-47F2-AD72-A2524B7DEF1D}" type="pres">
      <dgm:prSet presAssocID="{54DD174F-7E0F-4071-B99E-47C986BEF7C5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4378979F-469E-4F6D-8354-72C4828A7588}" type="pres">
      <dgm:prSet presAssocID="{54DD174F-7E0F-4071-B99E-47C986BEF7C5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A70F17D6-9FDD-4C26-A45A-16FFC617F7EB}" srcId="{88D32330-21CB-40E2-8339-831E4CB809F3}" destId="{6CE372A1-F375-43D8-BDB5-53E6ABC8BF15}" srcOrd="3" destOrd="0" parTransId="{A0FBFD01-61AE-408B-9F6D-7D577BE45B12}" sibTransId="{906FF251-AC9D-465D-935D-6A9A14782668}"/>
    <dgm:cxn modelId="{E97D1C8C-3E75-4245-84B3-A1848F70963A}" srcId="{54DD174F-7E0F-4071-B99E-47C986BEF7C5}" destId="{4F93A60B-67F9-4600-AD92-FBC88C822CCA}" srcOrd="3" destOrd="0" parTransId="{44C39F47-437B-4397-8D5F-F22799D6C0EE}" sibTransId="{83FE182A-0EFE-4482-9253-E85A7857FE78}"/>
    <dgm:cxn modelId="{D15C8CD3-AA2A-426D-A404-48685F8E8232}" type="presOf" srcId="{E60B9D2D-D7D2-47A8-BAB1-9EC61A551AEC}" destId="{805981A4-BB53-4016-AB34-653FBF7B6FF4}" srcOrd="0" destOrd="4" presId="urn:microsoft.com/office/officeart/2005/8/layout/hList1"/>
    <dgm:cxn modelId="{8D4A4856-645B-40D5-AE8D-23D05DF63339}" type="presOf" srcId="{3C29D4F4-E2AA-466E-86A6-6A4EF94EAD3E}" destId="{4378979F-469E-4F6D-8354-72C4828A7588}" srcOrd="0" destOrd="1" presId="urn:microsoft.com/office/officeart/2005/8/layout/hList1"/>
    <dgm:cxn modelId="{0EBA10DC-E3D2-4BBA-9FC2-7775A0958B79}" srcId="{88D32330-21CB-40E2-8339-831E4CB809F3}" destId="{E60B9D2D-D7D2-47A8-BAB1-9EC61A551AEC}" srcOrd="4" destOrd="0" parTransId="{3E1B20C8-E9B6-4CA4-945E-9BC9D557E19A}" sibTransId="{84EF4363-BA99-49A8-9AEF-4084721CD856}"/>
    <dgm:cxn modelId="{B0BD880F-EA47-41A3-83EE-C706819CC47C}" srcId="{54DD174F-7E0F-4071-B99E-47C986BEF7C5}" destId="{D2A7E1FA-75AF-43A7-8E53-BD37F7F91AFA}" srcOrd="0" destOrd="0" parTransId="{233D5877-8AB0-48A7-84B1-F63FFCBEBB28}" sibTransId="{D08298F0-2DDE-4FFA-A453-6E531068784B}"/>
    <dgm:cxn modelId="{CE2E612E-1754-4786-B092-2D03D96F1E6C}" srcId="{54DD174F-7E0F-4071-B99E-47C986BEF7C5}" destId="{FBBAA2B1-66A5-4089-A3B1-B5960D9E5F55}" srcOrd="2" destOrd="0" parTransId="{43CA330B-C3F5-4CA3-A5CA-0FB0F88A3103}" sibTransId="{2B19F4F5-1F77-4131-B149-7C3C5E4D3553}"/>
    <dgm:cxn modelId="{C4FC0C6E-F544-4556-84B0-7419ECAE7514}" type="presOf" srcId="{5EA8014F-8B4B-4C61-AD0D-BB28141A9EA5}" destId="{1F4DE335-1FF0-414D-A0BA-8C04EC1DF8CC}" srcOrd="0" destOrd="0" presId="urn:microsoft.com/office/officeart/2005/8/layout/hList1"/>
    <dgm:cxn modelId="{7CBE5FF4-DE9E-4A2E-BB2A-1E84D31E9AF1}" type="presOf" srcId="{D92EE5B3-11BB-4C0A-8FD0-837A20EB5FBB}" destId="{29EAF38F-D5E2-46B9-B888-90C40144D137}" srcOrd="0" destOrd="0" presId="urn:microsoft.com/office/officeart/2005/8/layout/hList1"/>
    <dgm:cxn modelId="{C00CA59A-6FE2-4170-B3B7-D72300E1F433}" type="presOf" srcId="{54DD174F-7E0F-4071-B99E-47C986BEF7C5}" destId="{CC2AE7ED-A85C-47F2-AD72-A2524B7DEF1D}" srcOrd="0" destOrd="0" presId="urn:microsoft.com/office/officeart/2005/8/layout/hList1"/>
    <dgm:cxn modelId="{39F382A1-685C-4EC4-B839-27F0B0DF1FD2}" srcId="{5EA8014F-8B4B-4C61-AD0D-BB28141A9EA5}" destId="{54DD174F-7E0F-4071-B99E-47C986BEF7C5}" srcOrd="2" destOrd="0" parTransId="{333350CE-8506-4C2A-BB3C-825EA86DC14D}" sibTransId="{BBED0689-6791-46FF-B40F-E43F019F5825}"/>
    <dgm:cxn modelId="{7A707D83-ED68-4F23-BA15-87E5451249FE}" srcId="{5EA8014F-8B4B-4C61-AD0D-BB28141A9EA5}" destId="{88D32330-21CB-40E2-8339-831E4CB809F3}" srcOrd="1" destOrd="0" parTransId="{A1133F27-094E-44B5-A8CE-B651825C7DD7}" sibTransId="{E1882B59-6426-467A-83A4-45D56CA26A8A}"/>
    <dgm:cxn modelId="{2C3154D3-3843-47FA-8579-9D8C2C5C4F2C}" srcId="{D92EE5B3-11BB-4C0A-8FD0-837A20EB5FBB}" destId="{0B2AC3F2-7E40-41F3-88E8-F5370E89FBFC}" srcOrd="0" destOrd="0" parTransId="{F2A300FE-D052-409F-93FB-6CEC15DF4C77}" sibTransId="{99F9268F-22CC-436A-B5B7-4C888814B55E}"/>
    <dgm:cxn modelId="{1999E300-5D11-4778-B335-1B718BA84126}" type="presOf" srcId="{0B2AC3F2-7E40-41F3-88E8-F5370E89FBFC}" destId="{E6075C4A-3237-4113-A4A3-573B5042487B}" srcOrd="0" destOrd="0" presId="urn:microsoft.com/office/officeart/2005/8/layout/hList1"/>
    <dgm:cxn modelId="{F46644E0-4032-4522-BE38-43D1B5CC494E}" srcId="{54DD174F-7E0F-4071-B99E-47C986BEF7C5}" destId="{3C29D4F4-E2AA-466E-86A6-6A4EF94EAD3E}" srcOrd="1" destOrd="0" parTransId="{F362B522-559E-467D-B326-F3ED086610E3}" sibTransId="{D6C49EB6-EF15-47CD-BEF1-EAC4D5AC3B45}"/>
    <dgm:cxn modelId="{A1FA10F2-878C-4698-B931-54B8108E1AFA}" type="presOf" srcId="{FBBAA2B1-66A5-4089-A3B1-B5960D9E5F55}" destId="{4378979F-469E-4F6D-8354-72C4828A7588}" srcOrd="0" destOrd="2" presId="urn:microsoft.com/office/officeart/2005/8/layout/hList1"/>
    <dgm:cxn modelId="{59498169-A557-47EA-9D5F-2E04CBCAEAC5}" type="presOf" srcId="{4F93A60B-67F9-4600-AD92-FBC88C822CCA}" destId="{4378979F-469E-4F6D-8354-72C4828A7588}" srcOrd="0" destOrd="3" presId="urn:microsoft.com/office/officeart/2005/8/layout/hList1"/>
    <dgm:cxn modelId="{9C4351C3-ECCC-48DA-8A65-4C59FE310006}" srcId="{88D32330-21CB-40E2-8339-831E4CB809F3}" destId="{912E70AB-6D4B-4957-B652-E532775116C2}" srcOrd="1" destOrd="0" parTransId="{06D80AF3-B89A-446B-9D87-1A0828E28F5F}" sibTransId="{215E3A8B-7849-4538-83FE-3836213CE797}"/>
    <dgm:cxn modelId="{FAB2E4D3-C8DB-4103-89D3-EBF20526E648}" type="presOf" srcId="{912E70AB-6D4B-4957-B652-E532775116C2}" destId="{805981A4-BB53-4016-AB34-653FBF7B6FF4}" srcOrd="0" destOrd="1" presId="urn:microsoft.com/office/officeart/2005/8/layout/hList1"/>
    <dgm:cxn modelId="{F94DC3A3-5DE3-4C0B-A87A-6BCF4D73B691}" srcId="{5EA8014F-8B4B-4C61-AD0D-BB28141A9EA5}" destId="{D92EE5B3-11BB-4C0A-8FD0-837A20EB5FBB}" srcOrd="0" destOrd="0" parTransId="{2EFEC8B1-9E05-4727-88EC-BC57A2F29A12}" sibTransId="{D4B56F4A-2D65-4C9A-9D68-FAA9395E5BA8}"/>
    <dgm:cxn modelId="{A0E7916E-2C05-4BC7-BC53-360B34580C39}" type="presOf" srcId="{D2A7E1FA-75AF-43A7-8E53-BD37F7F91AFA}" destId="{4378979F-469E-4F6D-8354-72C4828A7588}" srcOrd="0" destOrd="0" presId="urn:microsoft.com/office/officeart/2005/8/layout/hList1"/>
    <dgm:cxn modelId="{BCFD4E41-1BD6-438A-A1A0-387F21B0445F}" srcId="{88D32330-21CB-40E2-8339-831E4CB809F3}" destId="{1122F623-EC7A-4EB7-9CC3-E15CA6FE847E}" srcOrd="2" destOrd="0" parTransId="{FFA10DC9-81BE-4D72-8B9D-AD0D2F966A56}" sibTransId="{053E85DE-E2FF-4D0C-A7AA-75031B838EFD}"/>
    <dgm:cxn modelId="{1C42727F-556E-4DB4-8612-61B3AEBD628B}" type="presOf" srcId="{1CFF0DAF-90CD-451D-8527-32E89B97B3F9}" destId="{E6075C4A-3237-4113-A4A3-573B5042487B}" srcOrd="0" destOrd="2" presId="urn:microsoft.com/office/officeart/2005/8/layout/hList1"/>
    <dgm:cxn modelId="{7E6D0A6B-A0AB-4BB9-9F14-FA2959AD3FDA}" type="presOf" srcId="{6CE372A1-F375-43D8-BDB5-53E6ABC8BF15}" destId="{805981A4-BB53-4016-AB34-653FBF7B6FF4}" srcOrd="0" destOrd="3" presId="urn:microsoft.com/office/officeart/2005/8/layout/hList1"/>
    <dgm:cxn modelId="{727A4E8D-475F-4863-8349-A8E1C68D720F}" srcId="{D92EE5B3-11BB-4C0A-8FD0-837A20EB5FBB}" destId="{1CFF0DAF-90CD-451D-8527-32E89B97B3F9}" srcOrd="2" destOrd="0" parTransId="{C15DDF23-2B5F-495A-9139-C420FBB05A2A}" sibTransId="{90CB0E2F-EBFE-4BED-BEF3-49834B46D871}"/>
    <dgm:cxn modelId="{BEEEA0F9-04BF-4D38-93B7-3D5C95FB1ADD}" type="presOf" srcId="{88D32330-21CB-40E2-8339-831E4CB809F3}" destId="{822F8EAA-B2F4-4C8E-A5A2-CCF52800CCB0}" srcOrd="0" destOrd="0" presId="urn:microsoft.com/office/officeart/2005/8/layout/hList1"/>
    <dgm:cxn modelId="{5E68EA22-90E2-4A2E-9FFF-60423DCB87FA}" srcId="{88D32330-21CB-40E2-8339-831E4CB809F3}" destId="{25FC9513-4A5C-41EC-9CC8-0CEB7E33419F}" srcOrd="0" destOrd="0" parTransId="{3897F4BF-E9FE-4245-A7CF-377B5C5FB840}" sibTransId="{2EAB7B94-F40F-4F4A-9B51-DB4455758A56}"/>
    <dgm:cxn modelId="{08827394-4687-4F59-8D9E-4F308A938051}" type="presOf" srcId="{1122F623-EC7A-4EB7-9CC3-E15CA6FE847E}" destId="{805981A4-BB53-4016-AB34-653FBF7B6FF4}" srcOrd="0" destOrd="2" presId="urn:microsoft.com/office/officeart/2005/8/layout/hList1"/>
    <dgm:cxn modelId="{EE59C534-0FB2-49B7-B2C2-EBFADC03D08D}" srcId="{D92EE5B3-11BB-4C0A-8FD0-837A20EB5FBB}" destId="{948B1D80-6783-479C-80E0-8ADD11BA1419}" srcOrd="1" destOrd="0" parTransId="{D363D774-65DF-42BA-9390-0190550B4A17}" sibTransId="{3C852AEE-6EB3-40F6-97B9-A8A054C8BE9C}"/>
    <dgm:cxn modelId="{50A916C7-4742-4A39-94A7-06B03FB1DEB3}" type="presOf" srcId="{25FC9513-4A5C-41EC-9CC8-0CEB7E33419F}" destId="{805981A4-BB53-4016-AB34-653FBF7B6FF4}" srcOrd="0" destOrd="0" presId="urn:microsoft.com/office/officeart/2005/8/layout/hList1"/>
    <dgm:cxn modelId="{B50F6FB9-2AD9-4212-A890-BE5F5089AD07}" type="presOf" srcId="{948B1D80-6783-479C-80E0-8ADD11BA1419}" destId="{E6075C4A-3237-4113-A4A3-573B5042487B}" srcOrd="0" destOrd="1" presId="urn:microsoft.com/office/officeart/2005/8/layout/hList1"/>
    <dgm:cxn modelId="{ED5416F9-96FC-4C0E-951F-C37B93326EBD}" type="presParOf" srcId="{1F4DE335-1FF0-414D-A0BA-8C04EC1DF8CC}" destId="{39E63F17-9318-4886-BD42-C214C013D439}" srcOrd="0" destOrd="0" presId="urn:microsoft.com/office/officeart/2005/8/layout/hList1"/>
    <dgm:cxn modelId="{7BA8ED43-8B7F-4583-96B3-A5A554972752}" type="presParOf" srcId="{39E63F17-9318-4886-BD42-C214C013D439}" destId="{29EAF38F-D5E2-46B9-B888-90C40144D137}" srcOrd="0" destOrd="0" presId="urn:microsoft.com/office/officeart/2005/8/layout/hList1"/>
    <dgm:cxn modelId="{A11483F4-BA88-4475-84FA-226C43F35605}" type="presParOf" srcId="{39E63F17-9318-4886-BD42-C214C013D439}" destId="{E6075C4A-3237-4113-A4A3-573B5042487B}" srcOrd="1" destOrd="0" presId="urn:microsoft.com/office/officeart/2005/8/layout/hList1"/>
    <dgm:cxn modelId="{0F789211-3540-4BF4-A41B-A06C8D211340}" type="presParOf" srcId="{1F4DE335-1FF0-414D-A0BA-8C04EC1DF8CC}" destId="{65B1EDB1-FB2A-47C9-8984-907C5516B3BD}" srcOrd="1" destOrd="0" presId="urn:microsoft.com/office/officeart/2005/8/layout/hList1"/>
    <dgm:cxn modelId="{E6F62475-9FE5-4AB5-9EA1-1CF0B173B0D9}" type="presParOf" srcId="{1F4DE335-1FF0-414D-A0BA-8C04EC1DF8CC}" destId="{C38BBEE0-91BB-46B5-BF6F-7EF97FA499B3}" srcOrd="2" destOrd="0" presId="urn:microsoft.com/office/officeart/2005/8/layout/hList1"/>
    <dgm:cxn modelId="{8BA0F02C-9B81-4830-BEB7-6CBF65E9A589}" type="presParOf" srcId="{C38BBEE0-91BB-46B5-BF6F-7EF97FA499B3}" destId="{822F8EAA-B2F4-4C8E-A5A2-CCF52800CCB0}" srcOrd="0" destOrd="0" presId="urn:microsoft.com/office/officeart/2005/8/layout/hList1"/>
    <dgm:cxn modelId="{F629C4B0-068F-4E4B-9D4B-515B48B525E2}" type="presParOf" srcId="{C38BBEE0-91BB-46B5-BF6F-7EF97FA499B3}" destId="{805981A4-BB53-4016-AB34-653FBF7B6FF4}" srcOrd="1" destOrd="0" presId="urn:microsoft.com/office/officeart/2005/8/layout/hList1"/>
    <dgm:cxn modelId="{DC5994B6-0075-46F5-8BAA-6ED8A4CBF2FB}" type="presParOf" srcId="{1F4DE335-1FF0-414D-A0BA-8C04EC1DF8CC}" destId="{1110BDA2-EDFB-464D-85DC-E7C882D630D4}" srcOrd="3" destOrd="0" presId="urn:microsoft.com/office/officeart/2005/8/layout/hList1"/>
    <dgm:cxn modelId="{7955E02F-BD4E-47B6-9B47-2F25E86797C6}" type="presParOf" srcId="{1F4DE335-1FF0-414D-A0BA-8C04EC1DF8CC}" destId="{BBA1357A-FC3B-4C5C-94FF-019B3EDF1ECF}" srcOrd="4" destOrd="0" presId="urn:microsoft.com/office/officeart/2005/8/layout/hList1"/>
    <dgm:cxn modelId="{55AC7DE9-2EA8-449A-A8F5-118070F101C5}" type="presParOf" srcId="{BBA1357A-FC3B-4C5C-94FF-019B3EDF1ECF}" destId="{CC2AE7ED-A85C-47F2-AD72-A2524B7DEF1D}" srcOrd="0" destOrd="0" presId="urn:microsoft.com/office/officeart/2005/8/layout/hList1"/>
    <dgm:cxn modelId="{89A5B5E0-8EF1-49B0-A176-5F28C475ED51}" type="presParOf" srcId="{BBA1357A-FC3B-4C5C-94FF-019B3EDF1ECF}" destId="{4378979F-469E-4F6D-8354-72C4828A758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EAF38F-D5E2-46B9-B888-90C40144D137}">
      <dsp:nvSpPr>
        <dsp:cNvPr id="0" name=""/>
        <dsp:cNvSpPr/>
      </dsp:nvSpPr>
      <dsp:spPr>
        <a:xfrm>
          <a:off x="3390" y="876103"/>
          <a:ext cx="3305869" cy="1036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146304" rIns="256032" bIns="146304" numCol="1" spcCol="1270" anchor="ctr" anchorCtr="0">
          <a:noAutofit/>
        </a:bodyPr>
        <a:lstStyle/>
        <a:p>
          <a:pPr marL="0" lvl="0" indent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600" b="1" kern="1200" dirty="0"/>
            <a:t>Physiological</a:t>
          </a:r>
          <a:r>
            <a:rPr lang="da-DK" sz="3600" kern="1200" dirty="0"/>
            <a:t>  </a:t>
          </a:r>
          <a:endParaRPr lang="en-GB" sz="3600" kern="1200" dirty="0"/>
        </a:p>
      </dsp:txBody>
      <dsp:txXfrm>
        <a:off x="3390" y="876103"/>
        <a:ext cx="3305869" cy="1036800"/>
      </dsp:txXfrm>
    </dsp:sp>
    <dsp:sp modelId="{E6075C4A-3237-4113-A4A3-573B5042487B}">
      <dsp:nvSpPr>
        <dsp:cNvPr id="0" name=""/>
        <dsp:cNvSpPr/>
      </dsp:nvSpPr>
      <dsp:spPr>
        <a:xfrm>
          <a:off x="3390" y="1912903"/>
          <a:ext cx="3305869" cy="177875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800" kern="1200" dirty="0"/>
            <a:t>Ruined clothing and bedding</a:t>
          </a:r>
          <a:endParaRPr lang="en-US" sz="1800" kern="1200" dirty="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800" kern="1200" dirty="0"/>
            <a:t>Need for surgery</a:t>
          </a:r>
          <a:endParaRPr lang="en-US" sz="1800" kern="1200" dirty="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800" kern="1200" dirty="0"/>
            <a:t>Moisture lesions.</a:t>
          </a:r>
          <a:endParaRPr lang="en-US" sz="1800" kern="1200" dirty="0"/>
        </a:p>
      </dsp:txBody>
      <dsp:txXfrm>
        <a:off x="3390" y="1912903"/>
        <a:ext cx="3305869" cy="1778759"/>
      </dsp:txXfrm>
    </dsp:sp>
    <dsp:sp modelId="{822F8EAA-B2F4-4C8E-A5A2-CCF52800CCB0}">
      <dsp:nvSpPr>
        <dsp:cNvPr id="0" name=""/>
        <dsp:cNvSpPr/>
      </dsp:nvSpPr>
      <dsp:spPr>
        <a:xfrm>
          <a:off x="3772081" y="876103"/>
          <a:ext cx="3305869" cy="1036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146304" rIns="256032" bIns="146304" numCol="1" spcCol="1270" anchor="ctr" anchorCtr="0">
          <a:noAutofit/>
        </a:bodyPr>
        <a:lstStyle/>
        <a:p>
          <a:pPr marL="0" lvl="0" indent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600" b="1" kern="1200" dirty="0"/>
            <a:t>Psychological </a:t>
          </a:r>
          <a:endParaRPr lang="en-GB" sz="3600" kern="1200" dirty="0"/>
        </a:p>
      </dsp:txBody>
      <dsp:txXfrm>
        <a:off x="3772081" y="876103"/>
        <a:ext cx="3305869" cy="1036800"/>
      </dsp:txXfrm>
    </dsp:sp>
    <dsp:sp modelId="{805981A4-BB53-4016-AB34-653FBF7B6FF4}">
      <dsp:nvSpPr>
        <dsp:cNvPr id="0" name=""/>
        <dsp:cNvSpPr/>
      </dsp:nvSpPr>
      <dsp:spPr>
        <a:xfrm>
          <a:off x="3772081" y="1912903"/>
          <a:ext cx="3305869" cy="177875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800" kern="1200" dirty="0"/>
            <a:t>Distress</a:t>
          </a:r>
          <a:endParaRPr lang="en-US" sz="1800" kern="1200" dirty="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800" kern="1200" dirty="0"/>
            <a:t>Embarrassment</a:t>
          </a:r>
          <a:endParaRPr lang="en-US" sz="1800" kern="1200" dirty="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800" kern="1200" dirty="0"/>
            <a:t>Inconvenience</a:t>
          </a:r>
          <a:endParaRPr lang="en-US" sz="1800" kern="1200" dirty="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800" kern="1200" dirty="0"/>
            <a:t>Low self esteem</a:t>
          </a:r>
          <a:endParaRPr lang="en-US" sz="1800" kern="1200" dirty="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800" kern="1200" dirty="0"/>
            <a:t>Desire to be normal.</a:t>
          </a:r>
          <a:endParaRPr lang="en-US" sz="1800" kern="1200" dirty="0"/>
        </a:p>
      </dsp:txBody>
      <dsp:txXfrm>
        <a:off x="3772081" y="1912903"/>
        <a:ext cx="3305869" cy="1778759"/>
      </dsp:txXfrm>
    </dsp:sp>
    <dsp:sp modelId="{CC2AE7ED-A85C-47F2-AD72-A2524B7DEF1D}">
      <dsp:nvSpPr>
        <dsp:cNvPr id="0" name=""/>
        <dsp:cNvSpPr/>
      </dsp:nvSpPr>
      <dsp:spPr>
        <a:xfrm>
          <a:off x="7540772" y="876103"/>
          <a:ext cx="3305869" cy="1036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146304" rIns="256032" bIns="146304" numCol="1" spcCol="1270" anchor="ctr" anchorCtr="0">
          <a:noAutofit/>
        </a:bodyPr>
        <a:lstStyle/>
        <a:p>
          <a:pPr marL="0" lvl="0" indent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600" b="1" kern="1200" dirty="0"/>
            <a:t>Social </a:t>
          </a:r>
          <a:endParaRPr lang="en-GB" sz="3600" kern="1200" dirty="0"/>
        </a:p>
      </dsp:txBody>
      <dsp:txXfrm>
        <a:off x="7540772" y="876103"/>
        <a:ext cx="3305869" cy="1036800"/>
      </dsp:txXfrm>
    </dsp:sp>
    <dsp:sp modelId="{4378979F-469E-4F6D-8354-72C4828A7588}">
      <dsp:nvSpPr>
        <dsp:cNvPr id="0" name=""/>
        <dsp:cNvSpPr/>
      </dsp:nvSpPr>
      <dsp:spPr>
        <a:xfrm>
          <a:off x="7540772" y="1912903"/>
          <a:ext cx="3305869" cy="177875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800" kern="1200" dirty="0"/>
            <a:t>Withdrawal from everyday activity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800" kern="1200" dirty="0"/>
            <a:t>Loss of confidence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800" kern="1200" dirty="0"/>
            <a:t>Avoidance of social activities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800" kern="1200" dirty="0"/>
            <a:t>Strain on personal relationships.</a:t>
          </a:r>
          <a:endParaRPr lang="en-US" sz="1800" kern="1200" dirty="0"/>
        </a:p>
      </dsp:txBody>
      <dsp:txXfrm>
        <a:off x="7540772" y="1912903"/>
        <a:ext cx="3305869" cy="17787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E6B018-92F9-4EC8-B5C2-4A3213AEDF45}" type="datetimeFigureOut">
              <a:rPr lang="en-GB"/>
              <a:t>18/11/2016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C97B6F-439F-43F9-B402-2818A1885638}" type="slidenum">
              <a:rPr lang="en-GB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80768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oloplast" pitchFamily="2" charset="0"/>
              </a:defRPr>
            </a:lvl1pPr>
          </a:lstStyle>
          <a:p>
            <a:endParaRPr lang="da-DK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oloplast" pitchFamily="2" charset="0"/>
              </a:defRPr>
            </a:lvl1pPr>
          </a:lstStyle>
          <a:p>
            <a:fld id="{CD72A38B-F9FA-4036-A084-652409E98F08}" type="datetimeFigureOut">
              <a:rPr lang="da-DK"/>
              <a:pPr/>
              <a:t>18-11-2016</a:t>
            </a:fld>
            <a:endParaRPr lang="da-DK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textstyles</a:t>
            </a:r>
            <a:endParaRPr lang="da-DK" dirty="0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oloplast" pitchFamily="2" charset="0"/>
              </a:defRPr>
            </a:lvl1pPr>
          </a:lstStyle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oloplast" pitchFamily="2" charset="0"/>
              </a:defRPr>
            </a:lvl1pPr>
          </a:lstStyle>
          <a:p>
            <a:fld id="{49436F85-577F-4A92-A47F-D540A2BCC821}" type="slidenum">
              <a:rPr lang="da-DK"/>
              <a:pPr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78091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Coloplast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Coloplast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Coloplast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Coloplast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Coloplast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36F85-577F-4A92-A47F-D540A2BCC821}" type="slidenum">
              <a:rPr lang="da-DK" smtClean="0"/>
              <a:pPr/>
              <a:t>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177766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Bring this to life, rather than presenting</a:t>
            </a:r>
            <a:r>
              <a:rPr lang="en-GB" baseline="0" dirty="0"/>
              <a:t> the slide, use it to stimulate conversation.</a:t>
            </a:r>
            <a:endParaRPr lang="en-GB" dirty="0"/>
          </a:p>
          <a:p>
            <a:endParaRPr lang="en-GB" dirty="0"/>
          </a:p>
          <a:p>
            <a:r>
              <a:rPr lang="en-GB" dirty="0"/>
              <a:t>Encourage</a:t>
            </a:r>
            <a:r>
              <a:rPr lang="en-GB" baseline="0" dirty="0"/>
              <a:t> discussion around how urinary incontinence can affect the way a person feels. Has anyone got an example of a patient they’ve treated for example?</a:t>
            </a:r>
          </a:p>
          <a:p>
            <a:r>
              <a:rPr lang="en-GB" baseline="0" dirty="0"/>
              <a:t>Typical answers are:</a:t>
            </a:r>
          </a:p>
          <a:p>
            <a:pPr marL="176209" indent="-176209" defTabSz="622284">
              <a:lnSpc>
                <a:spcPct val="90000"/>
              </a:lnSpc>
              <a:spcAft>
                <a:spcPct val="35000"/>
              </a:spcAft>
              <a:buFont typeface="Wingdings" pitchFamily="2" charset="2"/>
              <a:buChar char="§"/>
            </a:pPr>
            <a:r>
              <a:rPr lang="en-GB" dirty="0">
                <a:solidFill>
                  <a:schemeClr val="bg2"/>
                </a:solidFill>
              </a:rPr>
              <a:t>Distressed</a:t>
            </a:r>
          </a:p>
          <a:p>
            <a:pPr marL="176209" indent="-176209" defTabSz="622284">
              <a:lnSpc>
                <a:spcPct val="90000"/>
              </a:lnSpc>
              <a:spcAft>
                <a:spcPct val="35000"/>
              </a:spcAft>
              <a:buFont typeface="Wingdings" pitchFamily="2" charset="2"/>
              <a:buChar char="§"/>
            </a:pPr>
            <a:r>
              <a:rPr lang="en-GB" dirty="0">
                <a:solidFill>
                  <a:schemeClr val="bg2"/>
                </a:solidFill>
              </a:rPr>
              <a:t>Embarrassed</a:t>
            </a:r>
          </a:p>
          <a:p>
            <a:pPr marL="176209" indent="-176209" defTabSz="622284">
              <a:lnSpc>
                <a:spcPct val="90000"/>
              </a:lnSpc>
              <a:spcAft>
                <a:spcPct val="35000"/>
              </a:spcAft>
              <a:buFont typeface="Wingdings" pitchFamily="2" charset="2"/>
              <a:buChar char="§"/>
            </a:pPr>
            <a:r>
              <a:rPr lang="en-GB" dirty="0">
                <a:solidFill>
                  <a:schemeClr val="bg2"/>
                </a:solidFill>
              </a:rPr>
              <a:t>Isolated</a:t>
            </a:r>
          </a:p>
          <a:p>
            <a:pPr marL="176209" indent="-176209" defTabSz="622284">
              <a:lnSpc>
                <a:spcPct val="90000"/>
              </a:lnSpc>
              <a:spcAft>
                <a:spcPct val="35000"/>
              </a:spcAft>
              <a:buFont typeface="Wingdings" pitchFamily="2" charset="2"/>
              <a:buChar char="§"/>
            </a:pPr>
            <a:r>
              <a:rPr lang="en-GB" dirty="0">
                <a:solidFill>
                  <a:schemeClr val="bg2"/>
                </a:solidFill>
              </a:rPr>
              <a:t>Helpless</a:t>
            </a:r>
          </a:p>
          <a:p>
            <a:pPr marL="176209" indent="-176209" defTabSz="622284">
              <a:lnSpc>
                <a:spcPct val="90000"/>
              </a:lnSpc>
              <a:spcAft>
                <a:spcPct val="35000"/>
              </a:spcAft>
              <a:buFont typeface="Wingdings" pitchFamily="2" charset="2"/>
              <a:buChar char="§"/>
            </a:pPr>
            <a:r>
              <a:rPr lang="en-GB" dirty="0">
                <a:solidFill>
                  <a:schemeClr val="bg2"/>
                </a:solidFill>
              </a:rPr>
              <a:t>Low self-esteem</a:t>
            </a:r>
          </a:p>
          <a:p>
            <a:pPr marL="176209" indent="-176209" defTabSz="622284">
              <a:lnSpc>
                <a:spcPct val="90000"/>
              </a:lnSpc>
              <a:spcAft>
                <a:spcPct val="35000"/>
              </a:spcAft>
              <a:buFont typeface="Wingdings" pitchFamily="2" charset="2"/>
              <a:buChar char="§"/>
            </a:pPr>
            <a:r>
              <a:rPr lang="en-GB" dirty="0">
                <a:solidFill>
                  <a:schemeClr val="bg2"/>
                </a:solidFill>
              </a:rPr>
              <a:t>Loss of personal control</a:t>
            </a:r>
          </a:p>
          <a:p>
            <a:pPr marL="176209" indent="-176209" defTabSz="622284">
              <a:lnSpc>
                <a:spcPct val="90000"/>
              </a:lnSpc>
              <a:spcAft>
                <a:spcPct val="35000"/>
              </a:spcAft>
              <a:buFont typeface="Wingdings" pitchFamily="2" charset="2"/>
              <a:buChar char="§"/>
            </a:pPr>
            <a:r>
              <a:rPr lang="en-GB" dirty="0">
                <a:solidFill>
                  <a:schemeClr val="bg2"/>
                </a:solidFill>
              </a:rPr>
              <a:t>Desire for a normal life</a:t>
            </a:r>
          </a:p>
          <a:p>
            <a:pPr marL="176209" indent="-176209" defTabSz="622284">
              <a:lnSpc>
                <a:spcPct val="90000"/>
              </a:lnSpc>
              <a:spcAft>
                <a:spcPct val="35000"/>
              </a:spcAft>
              <a:buFont typeface="Wingdings" pitchFamily="2" charset="2"/>
              <a:buChar char="§"/>
            </a:pPr>
            <a:endParaRPr lang="en-GB" dirty="0">
              <a:solidFill>
                <a:schemeClr val="bg2"/>
              </a:solidFill>
            </a:endParaRPr>
          </a:p>
          <a:p>
            <a:pPr marL="0" indent="0" defTabSz="622284">
              <a:lnSpc>
                <a:spcPct val="90000"/>
              </a:lnSpc>
              <a:spcAft>
                <a:spcPct val="35000"/>
              </a:spcAft>
              <a:buFont typeface="Wingdings" pitchFamily="2" charset="2"/>
              <a:buNone/>
            </a:pPr>
            <a:r>
              <a:rPr lang="en-GB" dirty="0">
                <a:solidFill>
                  <a:schemeClr val="bg2"/>
                </a:solidFill>
              </a:rPr>
              <a:t>Encourage</a:t>
            </a:r>
            <a:r>
              <a:rPr lang="en-GB" baseline="0" dirty="0">
                <a:solidFill>
                  <a:schemeClr val="bg2"/>
                </a:solidFill>
              </a:rPr>
              <a:t> discussion around impact at a personal level. 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11967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People</a:t>
            </a:r>
            <a:r>
              <a:rPr lang="en-GB" baseline="0" dirty="0"/>
              <a:t> suffering from Urinary continence will obviously suffer from physiological outflow of urine, but the psychological and social elements are much stronger. Patients are afraid to be different – to have accidents – to smell.  We should not underestimate the effects of incontinence on an individuals quality of life.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26321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36F85-577F-4A92-A47F-D540A2BCC821}" type="slidenum">
              <a:rPr lang="da-DK" smtClean="0"/>
              <a:pPr/>
              <a:t>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843742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30965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Slide to drive conversations – get the nurse to think specifically about their department:</a:t>
            </a:r>
          </a:p>
          <a:p>
            <a:endParaRPr lang="en-GB" dirty="0"/>
          </a:p>
          <a:p>
            <a:r>
              <a:rPr lang="en-GB" dirty="0"/>
              <a:t>Typical</a:t>
            </a:r>
            <a:r>
              <a:rPr lang="en-GB" baseline="0" dirty="0"/>
              <a:t> answers:</a:t>
            </a:r>
          </a:p>
          <a:p>
            <a:r>
              <a:rPr lang="en-GB" baseline="0" dirty="0"/>
              <a:t>Who’s suitable:</a:t>
            </a:r>
          </a:p>
          <a:p>
            <a:pPr marL="171450" indent="-171450" defTabSz="622284">
              <a:lnSpc>
                <a:spcPct val="9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FFFFFF"/>
                </a:solidFill>
              </a:rPr>
              <a:t>Spinal Cord Injury</a:t>
            </a:r>
          </a:p>
          <a:p>
            <a:pPr marL="171450" indent="-171450" defTabSz="622284">
              <a:lnSpc>
                <a:spcPct val="9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FFFFFF"/>
                </a:solidFill>
              </a:rPr>
              <a:t>Multiple Sclerosis </a:t>
            </a:r>
          </a:p>
          <a:p>
            <a:pPr marL="171450" indent="-171450" defTabSz="622284">
              <a:lnSpc>
                <a:spcPct val="9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FFFFFF"/>
                </a:solidFill>
              </a:rPr>
              <a:t>Spina Bifida</a:t>
            </a:r>
          </a:p>
          <a:p>
            <a:pPr marL="171450" indent="-171450" defTabSz="622284">
              <a:lnSpc>
                <a:spcPct val="9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FFFFFF"/>
                </a:solidFill>
              </a:rPr>
              <a:t>Parkinson’s disease</a:t>
            </a:r>
          </a:p>
          <a:p>
            <a:pPr marL="171450" indent="-171450" defTabSz="622284">
              <a:lnSpc>
                <a:spcPct val="9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FFFFFF"/>
                </a:solidFill>
              </a:rPr>
              <a:t>Prostate Patients</a:t>
            </a:r>
          </a:p>
          <a:p>
            <a:pPr marL="171450" indent="-171450" defTabSz="622284">
              <a:lnSpc>
                <a:spcPct val="9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FFFFFF"/>
                </a:solidFill>
              </a:rPr>
              <a:t>Pad users</a:t>
            </a:r>
          </a:p>
          <a:p>
            <a:pPr marL="171450" indent="-171450" defTabSz="622284">
              <a:lnSpc>
                <a:spcPct val="9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FFFFFF"/>
                </a:solidFill>
              </a:rPr>
              <a:t>Male patient with dribble</a:t>
            </a:r>
          </a:p>
          <a:p>
            <a:pPr marL="171450" indent="-171450" defTabSz="622284">
              <a:lnSpc>
                <a:spcPct val="9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FFFFFF"/>
                </a:solidFill>
              </a:rPr>
              <a:t>Useful for dribble incontinence through to larger volumes  </a:t>
            </a:r>
            <a:endParaRPr lang="en-GB" sz="800" dirty="0">
              <a:solidFill>
                <a:srgbClr val="FFFFFF"/>
              </a:solidFill>
            </a:endParaRPr>
          </a:p>
          <a:p>
            <a:pPr marL="171450" indent="-171450" defTabSz="622284">
              <a:lnSpc>
                <a:spcPct val="9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FFFFFF"/>
                </a:solidFill>
              </a:rPr>
              <a:t>Sheaths can also be used at night time to manage </a:t>
            </a:r>
            <a:r>
              <a:rPr lang="en-GB" sz="1200" dirty="0" err="1">
                <a:solidFill>
                  <a:srgbClr val="FFFFFF"/>
                </a:solidFill>
              </a:rPr>
              <a:t>nocturia</a:t>
            </a:r>
            <a:r>
              <a:rPr lang="en-GB" sz="1200" dirty="0">
                <a:solidFill>
                  <a:srgbClr val="FFFFFF"/>
                </a:solidFill>
              </a:rPr>
              <a:t> and functional incontinence.</a:t>
            </a:r>
          </a:p>
          <a:p>
            <a:pPr marL="171450" indent="-171450" defTabSz="622284">
              <a:lnSpc>
                <a:spcPct val="9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FFFFFF"/>
                </a:solidFill>
              </a:rPr>
              <a:t>Compile the list in</a:t>
            </a:r>
            <a:r>
              <a:rPr lang="en-GB" sz="1200" baseline="0" dirty="0">
                <a:solidFill>
                  <a:srgbClr val="FFFFFF"/>
                </a:solidFill>
              </a:rPr>
              <a:t> the room to refer back to</a:t>
            </a:r>
            <a:endParaRPr lang="en-GB" sz="1200" dirty="0">
              <a:solidFill>
                <a:srgbClr val="FFFFFF"/>
              </a:solidFill>
            </a:endParaRPr>
          </a:p>
          <a:p>
            <a:pPr marL="0" indent="0" defTabSz="622284">
              <a:lnSpc>
                <a:spcPct val="90000"/>
              </a:lnSpc>
              <a:spcAft>
                <a:spcPct val="35000"/>
              </a:spcAft>
              <a:buFont typeface="Wingdings" pitchFamily="2" charset="2"/>
              <a:buNone/>
            </a:pPr>
            <a:br>
              <a:rPr lang="en-GB" sz="1200" dirty="0">
                <a:solidFill>
                  <a:srgbClr val="FFFFFF"/>
                </a:solidFill>
              </a:rPr>
            </a:br>
            <a:r>
              <a:rPr lang="en-GB" sz="1200" dirty="0">
                <a:solidFill>
                  <a:srgbClr val="FFFFFF"/>
                </a:solidFill>
              </a:rPr>
              <a:t>What are your experiences of sheaths?</a:t>
            </a:r>
          </a:p>
          <a:p>
            <a:pPr marL="171450" indent="-171450" defTabSz="622284">
              <a:lnSpc>
                <a:spcPct val="9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GB" sz="1200" baseline="0" dirty="0">
                <a:solidFill>
                  <a:srgbClr val="FFFFFF"/>
                </a:solidFill>
              </a:rPr>
              <a:t>They fall off</a:t>
            </a:r>
          </a:p>
          <a:p>
            <a:pPr marL="171450" indent="-171450" defTabSz="622284">
              <a:lnSpc>
                <a:spcPct val="9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GB" sz="1200" baseline="0" dirty="0">
                <a:solidFill>
                  <a:srgbClr val="FFFFFF"/>
                </a:solidFill>
              </a:rPr>
              <a:t>When they work they work well</a:t>
            </a:r>
            <a:endParaRPr lang="en-GB" sz="1200" dirty="0">
              <a:solidFill>
                <a:srgbClr val="FFFFFF"/>
              </a:solidFill>
            </a:endParaRPr>
          </a:p>
          <a:p>
            <a:pPr marL="176209" indent="-176209" defTabSz="622284">
              <a:lnSpc>
                <a:spcPct val="90000"/>
              </a:lnSpc>
              <a:spcAft>
                <a:spcPct val="35000"/>
              </a:spcAft>
            </a:pPr>
            <a:endParaRPr lang="en-GB" sz="1200" dirty="0">
              <a:solidFill>
                <a:srgbClr val="FFFFFF"/>
              </a:solidFill>
            </a:endParaRPr>
          </a:p>
          <a:p>
            <a:pPr marL="176209" indent="-176209" defTabSz="622284">
              <a:lnSpc>
                <a:spcPct val="90000"/>
              </a:lnSpc>
              <a:spcAft>
                <a:spcPct val="35000"/>
              </a:spcAft>
            </a:pPr>
            <a:r>
              <a:rPr lang="en-GB" sz="1200" dirty="0">
                <a:solidFill>
                  <a:srgbClr val="FFFFFF"/>
                </a:solidFill>
              </a:rPr>
              <a:t>When they work, what’s the impact?</a:t>
            </a:r>
          </a:p>
          <a:p>
            <a:pPr marL="176209" indent="-176209" defTabSz="622284">
              <a:lnSpc>
                <a:spcPct val="9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FFFFFF"/>
                </a:solidFill>
              </a:rPr>
              <a:t>Good solution</a:t>
            </a:r>
          </a:p>
          <a:p>
            <a:pPr marL="176209" indent="-176209" defTabSz="622284">
              <a:lnSpc>
                <a:spcPct val="9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FFFFFF"/>
                </a:solidFill>
              </a:rPr>
              <a:t>Provide</a:t>
            </a:r>
            <a:r>
              <a:rPr lang="en-GB" sz="1200" baseline="0" dirty="0">
                <a:solidFill>
                  <a:srgbClr val="FFFFFF"/>
                </a:solidFill>
              </a:rPr>
              <a:t> dignity </a:t>
            </a:r>
          </a:p>
          <a:p>
            <a:pPr marL="176209" indent="-176209" defTabSz="622284">
              <a:lnSpc>
                <a:spcPct val="9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GB" sz="1200" baseline="0" dirty="0">
                <a:solidFill>
                  <a:srgbClr val="FFFFFF"/>
                </a:solidFill>
              </a:rPr>
              <a:t>Non invasive</a:t>
            </a:r>
          </a:p>
          <a:p>
            <a:pPr marL="176209" indent="-176209" defTabSz="622284">
              <a:lnSpc>
                <a:spcPct val="9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GB" sz="1200" baseline="0" dirty="0">
                <a:solidFill>
                  <a:srgbClr val="FFFFFF"/>
                </a:solidFill>
              </a:rPr>
              <a:t>Flexible option</a:t>
            </a:r>
          </a:p>
          <a:p>
            <a:pPr marL="176209" indent="-176209" defTabSz="622284">
              <a:lnSpc>
                <a:spcPct val="9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GB" sz="1200" baseline="0" dirty="0">
                <a:solidFill>
                  <a:srgbClr val="FFFFFF"/>
                </a:solidFill>
              </a:rPr>
              <a:t>Reinforce these positives</a:t>
            </a:r>
          </a:p>
          <a:p>
            <a:pPr marL="176209" indent="-176209" defTabSz="622284">
              <a:lnSpc>
                <a:spcPct val="9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endParaRPr lang="en-GB" sz="1200" baseline="0" dirty="0">
              <a:solidFill>
                <a:srgbClr val="FFFFFF"/>
              </a:solidFill>
            </a:endParaRPr>
          </a:p>
          <a:p>
            <a:pPr marL="176209" indent="-176209" defTabSz="622284">
              <a:lnSpc>
                <a:spcPct val="9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endParaRPr lang="en-GB" sz="1200" baseline="0" dirty="0">
              <a:solidFill>
                <a:srgbClr val="FFFFFF"/>
              </a:solidFill>
            </a:endParaRPr>
          </a:p>
          <a:p>
            <a:pPr marL="176209" indent="-176209" defTabSz="622284">
              <a:lnSpc>
                <a:spcPct val="9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GB" sz="1200" baseline="0" dirty="0">
                <a:solidFill>
                  <a:srgbClr val="FFFFFF"/>
                </a:solidFill>
              </a:rPr>
              <a:t>If no experience skip on</a:t>
            </a:r>
            <a:endParaRPr lang="en-GB" sz="1200" dirty="0">
              <a:solidFill>
                <a:srgbClr val="FFFFFF"/>
              </a:solidFill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58091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36F85-577F-4A92-A47F-D540A2BCC821}" type="slidenum">
              <a:rPr lang="da-DK" smtClean="0"/>
              <a:pPr/>
              <a:t>7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575363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Need</a:t>
            </a:r>
            <a:r>
              <a:rPr lang="en-GB" baseline="0" dirty="0"/>
              <a:t> link to research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47003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Need</a:t>
            </a:r>
            <a:r>
              <a:rPr lang="en-GB" baseline="0" dirty="0"/>
              <a:t> link to research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16988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Get the product out,</a:t>
            </a:r>
            <a:r>
              <a:rPr lang="en-GB" baseline="0" dirty="0"/>
              <a:t> pass one to each nurse and talk through this slide with the product</a:t>
            </a:r>
          </a:p>
          <a:p>
            <a:endParaRPr lang="en-GB" baseline="0" dirty="0"/>
          </a:p>
          <a:p>
            <a:r>
              <a:rPr lang="en-GB" baseline="0" dirty="0"/>
              <a:t>Specifically highlight:</a:t>
            </a:r>
          </a:p>
          <a:p>
            <a:pPr marL="176209" indent="-176209" defTabSz="622284">
              <a:lnSpc>
                <a:spcPct val="90000"/>
              </a:lnSpc>
              <a:spcAft>
                <a:spcPct val="35000"/>
              </a:spcAft>
              <a:buFont typeface="Wingdings" pitchFamily="2" charset="2"/>
              <a:buChar char="§"/>
            </a:pPr>
            <a:r>
              <a:rPr lang="en-GB" sz="1200" b="1" dirty="0">
                <a:solidFill>
                  <a:srgbClr val="FFFFFF"/>
                </a:solidFill>
              </a:rPr>
              <a:t>Push-ring connector </a:t>
            </a:r>
            <a:r>
              <a:rPr lang="en-GB" sz="1200" dirty="0">
                <a:solidFill>
                  <a:srgbClr val="FFFFFF"/>
                </a:solidFill>
              </a:rPr>
              <a:t>– Aids connection/disconnection to UDB</a:t>
            </a:r>
            <a:br>
              <a:rPr lang="en-GB" sz="1200" dirty="0">
                <a:solidFill>
                  <a:srgbClr val="FFFFFF"/>
                </a:solidFill>
              </a:rPr>
            </a:br>
            <a:endParaRPr lang="en-GB" sz="1200" dirty="0">
              <a:solidFill>
                <a:srgbClr val="FFFFFF"/>
              </a:solidFill>
            </a:endParaRPr>
          </a:p>
          <a:p>
            <a:pPr marL="176209" indent="-176209" defTabSz="622284">
              <a:lnSpc>
                <a:spcPct val="90000"/>
              </a:lnSpc>
              <a:spcAft>
                <a:spcPct val="35000"/>
              </a:spcAft>
              <a:buFont typeface="Wingdings" pitchFamily="2" charset="2"/>
              <a:buChar char="§"/>
            </a:pPr>
            <a:r>
              <a:rPr lang="en-GB" sz="1200" b="1" dirty="0">
                <a:solidFill>
                  <a:srgbClr val="FFFFFF"/>
                </a:solidFill>
              </a:rPr>
              <a:t>Sure grip ribs </a:t>
            </a:r>
            <a:r>
              <a:rPr lang="en-GB" sz="1200" dirty="0">
                <a:solidFill>
                  <a:srgbClr val="FFFFFF"/>
                </a:solidFill>
              </a:rPr>
              <a:t>– Provides additional grip</a:t>
            </a:r>
            <a:br>
              <a:rPr lang="en-GB" sz="1200" dirty="0">
                <a:solidFill>
                  <a:srgbClr val="FFFFFF"/>
                </a:solidFill>
              </a:rPr>
            </a:br>
            <a:endParaRPr lang="en-GB" sz="1200" dirty="0">
              <a:solidFill>
                <a:srgbClr val="FFFFFF"/>
              </a:solidFill>
            </a:endParaRPr>
          </a:p>
          <a:p>
            <a:pPr marL="176209" indent="-176209" defTabSz="622284">
              <a:lnSpc>
                <a:spcPct val="90000"/>
              </a:lnSpc>
              <a:spcAft>
                <a:spcPct val="35000"/>
              </a:spcAft>
              <a:buFont typeface="Wingdings" pitchFamily="2" charset="2"/>
              <a:buChar char="§"/>
            </a:pPr>
            <a:r>
              <a:rPr lang="en-GB" sz="1200" b="1" dirty="0">
                <a:solidFill>
                  <a:srgbClr val="FFFFFF"/>
                </a:solidFill>
              </a:rPr>
              <a:t>Turquoise double-strip grip </a:t>
            </a:r>
            <a:r>
              <a:rPr lang="en-GB" sz="1200" dirty="0">
                <a:solidFill>
                  <a:srgbClr val="FFFFFF"/>
                </a:solidFill>
              </a:rPr>
              <a:t>– Allows ease of application when wearing gloves</a:t>
            </a:r>
            <a:br>
              <a:rPr lang="en-GB" sz="1200" dirty="0">
                <a:solidFill>
                  <a:srgbClr val="FFFFFF"/>
                </a:solidFill>
              </a:rPr>
            </a:br>
            <a:endParaRPr lang="en-GB" sz="1200" dirty="0">
              <a:solidFill>
                <a:srgbClr val="FFFFFF"/>
              </a:solidFill>
            </a:endParaRPr>
          </a:p>
          <a:p>
            <a:pPr marL="176209" indent="-176209" defTabSz="622284">
              <a:lnSpc>
                <a:spcPct val="90000"/>
              </a:lnSpc>
              <a:spcAft>
                <a:spcPct val="35000"/>
              </a:spcAft>
              <a:buFont typeface="Wingdings" pitchFamily="2" charset="2"/>
              <a:buChar char="§"/>
            </a:pPr>
            <a:r>
              <a:rPr lang="en-GB" sz="1200" b="1" dirty="0">
                <a:solidFill>
                  <a:srgbClr val="FFFFFF"/>
                </a:solidFill>
              </a:rPr>
              <a:t>Anti-kink bellows </a:t>
            </a:r>
            <a:r>
              <a:rPr lang="en-GB" sz="1200" dirty="0">
                <a:solidFill>
                  <a:srgbClr val="FFFFFF"/>
                </a:solidFill>
              </a:rPr>
              <a:t>– Prevents blow back of urine.</a:t>
            </a:r>
            <a:br>
              <a:rPr lang="en-GB" sz="1200" dirty="0">
                <a:solidFill>
                  <a:srgbClr val="FFFFFF"/>
                </a:solidFill>
              </a:rPr>
            </a:br>
            <a:endParaRPr lang="en-GB" sz="1200" dirty="0">
              <a:solidFill>
                <a:srgbClr val="FFFFFF"/>
              </a:solidFill>
            </a:endParaRPr>
          </a:p>
          <a:p>
            <a:pPr marL="176209" indent="-176209" defTabSz="622284">
              <a:lnSpc>
                <a:spcPct val="90000"/>
              </a:lnSpc>
              <a:spcAft>
                <a:spcPct val="35000"/>
              </a:spcAft>
              <a:buFont typeface="Wingdings" pitchFamily="2" charset="2"/>
              <a:buChar char="§"/>
            </a:pPr>
            <a:r>
              <a:rPr lang="en-GB" sz="1200" b="1" dirty="0">
                <a:solidFill>
                  <a:srgbClr val="FFFFFF"/>
                </a:solidFill>
              </a:rPr>
              <a:t>pH-balanced adhesive </a:t>
            </a:r>
            <a:r>
              <a:rPr lang="en-GB" sz="1200" dirty="0">
                <a:solidFill>
                  <a:srgbClr val="FFFFFF"/>
                </a:solidFill>
              </a:rPr>
              <a:t>– Reliable and skin friendly leaving no residue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52110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36F85-577F-4A92-A47F-D540A2BCC821}" type="slidenum">
              <a:rPr lang="da-DK" smtClean="0"/>
              <a:pPr/>
              <a:t>12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477235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71784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Demonstrate this on Boris, once everyone is agreed on size, fit sheath.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36F85-577F-4A92-A47F-D540A2BCC821}" type="slidenum">
              <a:rPr lang="da-DK" smtClean="0"/>
              <a:pPr/>
              <a:t>14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615601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60185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Adapt to</a:t>
            </a:r>
            <a:r>
              <a:rPr lang="en-GB" baseline="0" dirty="0"/>
              <a:t> your audience:</a:t>
            </a:r>
          </a:p>
          <a:p>
            <a:br>
              <a:rPr lang="en-GB" baseline="0" dirty="0"/>
            </a:br>
            <a:r>
              <a:rPr lang="en-GB" baseline="0" dirty="0"/>
              <a:t>Hospital – Give supplies of correct size from stock and UDB </a:t>
            </a:r>
            <a:r>
              <a:rPr lang="en-GB" baseline="0" dirty="0" err="1"/>
              <a:t>homepack</a:t>
            </a:r>
            <a:r>
              <a:rPr lang="en-GB" baseline="0" dirty="0"/>
              <a:t> and register on Charter for ongoing supplies.</a:t>
            </a:r>
          </a:p>
          <a:p>
            <a:r>
              <a:rPr lang="en-GB" baseline="0" dirty="0"/>
              <a:t>Community – Use Starter pack at patient’s house / clinic and then call Charter to register for ongoing supplies.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DCC2FD-5590-45B0-9304-F5328BE63FEC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18757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Get</a:t>
            </a:r>
            <a:r>
              <a:rPr lang="en-GB" baseline="0" dirty="0"/>
              <a:t> Boris out and get nurses to a have a go…..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36F85-577F-4A92-A47F-D540A2BCC821}" type="slidenum">
              <a:rPr lang="da-DK" smtClean="0"/>
              <a:pPr/>
              <a:t>20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53741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bin"/><Relationship Id="rId2" Type="http://schemas.openxmlformats.org/officeDocument/2006/relationships/image" Target="../media/image3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bin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bin"/><Relationship Id="rId2" Type="http://schemas.openxmlformats.org/officeDocument/2006/relationships/image" Target="../media/image5.bin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bin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bin"/><Relationship Id="rId2" Type="http://schemas.openxmlformats.org/officeDocument/2006/relationships/image" Target="../media/image3.bin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bin"/><Relationship Id="rId2" Type="http://schemas.openxmlformats.org/officeDocument/2006/relationships/image" Target="../media/image5.bin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bin"/><Relationship Id="rId2" Type="http://schemas.openxmlformats.org/officeDocument/2006/relationships/image" Target="../media/image3.bin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bin"/><Relationship Id="rId2" Type="http://schemas.openxmlformats.org/officeDocument/2006/relationships/image" Target="../media/image5.bin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bin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bin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bin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bin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bin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bin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bin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bin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bin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bin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bin"/><Relationship Id="rId2" Type="http://schemas.openxmlformats.org/officeDocument/2006/relationships/image" Target="../media/image5.bin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bin"/><Relationship Id="rId2" Type="http://schemas.openxmlformats.org/officeDocument/2006/relationships/image" Target="../media/image5.bin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bin"/><Relationship Id="rId2" Type="http://schemas.openxmlformats.org/officeDocument/2006/relationships/image" Target="../media/image5.bin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bin"/><Relationship Id="rId2" Type="http://schemas.openxmlformats.org/officeDocument/2006/relationships/image" Target="../media/image5.bin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bin"/><Relationship Id="rId2" Type="http://schemas.openxmlformats.org/officeDocument/2006/relationships/image" Target="../media/image5.bin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bin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bin"/><Relationship Id="rId2" Type="http://schemas.openxmlformats.org/officeDocument/2006/relationships/image" Target="../media/image5.bin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bin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bin"/><Relationship Id="rId2" Type="http://schemas.openxmlformats.org/officeDocument/2006/relationships/image" Target="../media/image10.bin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bin"/><Relationship Id="rId4" Type="http://schemas.openxmlformats.org/officeDocument/2006/relationships/image" Target="../media/image4.bin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bin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bin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bin"/><Relationship Id="rId3" Type="http://schemas.openxmlformats.org/officeDocument/2006/relationships/image" Target="../media/image12.bin"/><Relationship Id="rId7" Type="http://schemas.openxmlformats.org/officeDocument/2006/relationships/image" Target="../media/image16.bin"/><Relationship Id="rId2" Type="http://schemas.openxmlformats.org/officeDocument/2006/relationships/image" Target="../media/image11.bin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bin"/><Relationship Id="rId5" Type="http://schemas.openxmlformats.org/officeDocument/2006/relationships/image" Target="../media/image14.bin"/><Relationship Id="rId10" Type="http://schemas.openxmlformats.org/officeDocument/2006/relationships/image" Target="../media/image19.bin"/><Relationship Id="rId4" Type="http://schemas.openxmlformats.org/officeDocument/2006/relationships/image" Target="../media/image13.bin"/><Relationship Id="rId9" Type="http://schemas.openxmlformats.org/officeDocument/2006/relationships/image" Target="../media/image18.bin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sitiv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2E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dirty="0" err="1">
              <a:latin typeface="+mj-lt"/>
            </a:endParaRPr>
          </a:p>
        </p:txBody>
      </p:sp>
      <p:sp>
        <p:nvSpPr>
          <p:cNvPr id="20" name="Picture Placeholder 1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</p:spPr>
        <p:txBody>
          <a:bodyPr lIns="144000" tIns="108000" rIns="0" anchor="t" anchorCtr="0"/>
          <a:lstStyle>
            <a:lvl1pPr marL="0" indent="0" algn="l">
              <a:buNone/>
              <a:tabLst>
                <a:tab pos="1700213" algn="l"/>
              </a:tabLst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Click here – open the COLOPLAST tab – click on Add Images – select an image from the Image Library in </a:t>
            </a:r>
            <a:r>
              <a:rPr lang="en-GB" dirty="0" err="1"/>
              <a:t>Templafy</a:t>
            </a:r>
            <a:endParaRPr lang="en-GB" dirty="0"/>
          </a:p>
        </p:txBody>
      </p:sp>
      <p:sp>
        <p:nvSpPr>
          <p:cNvPr id="2" name="FLD_PresentationTitle"/>
          <p:cNvSpPr>
            <a:spLocks noGrp="1"/>
          </p:cNvSpPr>
          <p:nvPr>
            <p:ph type="title" hasCustomPrompt="1"/>
          </p:nvPr>
        </p:nvSpPr>
        <p:spPr>
          <a:xfrm>
            <a:off x="1963463" y="361950"/>
            <a:ext cx="9507812" cy="2219603"/>
          </a:xfrm>
        </p:spPr>
        <p:txBody>
          <a:bodyPr anchor="b" anchorCtr="0"/>
          <a:lstStyle>
            <a:lvl1pPr>
              <a:lnSpc>
                <a:spcPct val="90000"/>
              </a:lnSpc>
              <a:defRPr sz="6000" baseline="0">
                <a:latin typeface="+mj-lt"/>
              </a:defRPr>
            </a:lvl1pPr>
          </a:lstStyle>
          <a:p>
            <a:r>
              <a:rPr lang="en-GB" dirty="0"/>
              <a:t>Presentation title</a:t>
            </a:r>
          </a:p>
        </p:txBody>
      </p:sp>
      <p:sp>
        <p:nvSpPr>
          <p:cNvPr id="5" name="FLD_PresentationSub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1963462" y="2529743"/>
            <a:ext cx="9507600" cy="886229"/>
          </a:xfrm>
        </p:spPr>
        <p:txBody>
          <a:bodyPr/>
          <a:lstStyle>
            <a:lvl1pPr>
              <a:lnSpc>
                <a:spcPct val="95000"/>
              </a:lnSpc>
              <a:spcBef>
                <a:spcPts val="0"/>
              </a:spcBef>
              <a:buNone/>
              <a:defRPr sz="35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Presentation subtitle</a:t>
            </a:r>
          </a:p>
        </p:txBody>
      </p:sp>
      <p:sp>
        <p:nvSpPr>
          <p:cNvPr id="16" name="FLD_PresentationName"/>
          <p:cNvSpPr>
            <a:spLocks noGrp="1"/>
          </p:cNvSpPr>
          <p:nvPr>
            <p:ph type="body" sz="quarter" idx="11" hasCustomPrompt="1"/>
          </p:nvPr>
        </p:nvSpPr>
        <p:spPr>
          <a:xfrm>
            <a:off x="1963462" y="3451993"/>
            <a:ext cx="9507600" cy="406105"/>
          </a:xfrm>
        </p:spPr>
        <p:txBody>
          <a:bodyPr/>
          <a:lstStyle>
            <a:lvl1pPr>
              <a:lnSpc>
                <a:spcPct val="100000"/>
              </a:lnSpc>
              <a:buNone/>
              <a:defRPr sz="2500" i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Click to insert Name and Surname</a:t>
            </a:r>
          </a:p>
        </p:txBody>
      </p:sp>
      <p:sp>
        <p:nvSpPr>
          <p:cNvPr id="24" name="Date_DateCustomA"/>
          <p:cNvSpPr>
            <a:spLocks noGrp="1"/>
          </p:cNvSpPr>
          <p:nvPr>
            <p:ph type="dt" sz="half" idx="16"/>
          </p:nvPr>
        </p:nvSpPr>
        <p:spPr>
          <a:xfrm>
            <a:off x="1963462" y="3894118"/>
            <a:ext cx="9507600" cy="423263"/>
          </a:xfrm>
          <a:prstGeom prst="rect">
            <a:avLst/>
          </a:prstGeom>
        </p:spPr>
        <p:txBody>
          <a:bodyPr anchor="t" anchorCtr="0"/>
          <a:lstStyle>
            <a:lvl1pPr algn="l">
              <a:defRPr lang="en-GB"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</a:lstStyle>
          <a:p>
            <a:endParaRPr lang="en-GB" dirty="0"/>
          </a:p>
        </p:txBody>
      </p:sp>
      <p:sp>
        <p:nvSpPr>
          <p:cNvPr id="21" name="Text Placeholder logo"/>
          <p:cNvSpPr>
            <a:spLocks noGrp="1"/>
          </p:cNvSpPr>
          <p:nvPr>
            <p:ph type="body" sz="quarter" idx="15" hasCustomPrompt="1"/>
          </p:nvPr>
        </p:nvSpPr>
        <p:spPr>
          <a:xfrm>
            <a:off x="9989874" y="6248338"/>
            <a:ext cx="1476000" cy="331200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25" name="Footer Placeholder 24" hidden="1"/>
          <p:cNvSpPr>
            <a:spLocks noGrp="1"/>
          </p:cNvSpPr>
          <p:nvPr>
            <p:ph type="ftr" sz="quarter" idx="17"/>
          </p:nvPr>
        </p:nvSpPr>
        <p:spPr>
          <a:xfrm>
            <a:off x="957178" y="8782869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26" name="Slide Number Placeholder 25" hidden="1"/>
          <p:cNvSpPr>
            <a:spLocks noGrp="1"/>
          </p:cNvSpPr>
          <p:nvPr>
            <p:ph type="sldNum" sz="quarter" idx="18"/>
          </p:nvPr>
        </p:nvSpPr>
        <p:spPr>
          <a:xfrm>
            <a:off x="702628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15" name="Text Placeholder logo"/>
          <p:cNvSpPr>
            <a:spLocks noGrp="1"/>
          </p:cNvSpPr>
          <p:nvPr>
            <p:ph type="body" sz="quarter" idx="20" hasCustomPrompt="1"/>
          </p:nvPr>
        </p:nvSpPr>
        <p:spPr>
          <a:xfrm>
            <a:off x="723900" y="6428921"/>
            <a:ext cx="3646800" cy="93600"/>
          </a:xfr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7233836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23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3"/>
          </p:nvPr>
        </p:nvSpPr>
        <p:spPr>
          <a:xfrm>
            <a:off x="725489" y="1636713"/>
            <a:ext cx="10741024" cy="4321175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489" y="6432593"/>
            <a:ext cx="3646133" cy="95116"/>
          </a:xfrm>
          <a:prstGeom prst="rect">
            <a:avLst/>
          </a:prstGeom>
        </p:spPr>
      </p:pic>
      <p:sp>
        <p:nvSpPr>
          <p:cNvPr id="3" name="Date_DateCustomA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LD_PresentationTitle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GB"/>
              <a:t>Page </a:t>
            </a:r>
            <a:fld id="{9E564AD4-C76D-4F33-BD52-5147B3B7B407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8350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gativ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dirty="0" err="1">
              <a:latin typeface="+mj-lt"/>
            </a:endParaRPr>
          </a:p>
        </p:txBody>
      </p:sp>
      <p:sp>
        <p:nvSpPr>
          <p:cNvPr id="17" name="Picture Placeholder 1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</p:spPr>
        <p:txBody>
          <a:bodyPr lIns="144000" tIns="108000" rIns="0" anchor="t" anchorCtr="0"/>
          <a:lstStyle>
            <a:lvl1pPr marL="0" indent="0" algn="l">
              <a:buNone/>
              <a:tabLst>
                <a:tab pos="1700213" algn="l"/>
              </a:tabLst>
              <a:defRPr sz="1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dirty="0"/>
              <a:t>Click here and insert the picture from ImageLibrary</a:t>
            </a:r>
          </a:p>
        </p:txBody>
      </p:sp>
      <p:sp>
        <p:nvSpPr>
          <p:cNvPr id="2" name="FLD_PresentationTitle"/>
          <p:cNvSpPr>
            <a:spLocks noGrp="1"/>
          </p:cNvSpPr>
          <p:nvPr>
            <p:ph type="title" hasCustomPrompt="1"/>
          </p:nvPr>
        </p:nvSpPr>
        <p:spPr>
          <a:xfrm>
            <a:off x="1963463" y="361950"/>
            <a:ext cx="9507812" cy="2219603"/>
          </a:xfrm>
        </p:spPr>
        <p:txBody>
          <a:bodyPr anchor="b" anchorCtr="0"/>
          <a:lstStyle>
            <a:lvl1pPr>
              <a:lnSpc>
                <a:spcPct val="90000"/>
              </a:lnSpc>
              <a:defRPr sz="6000" baseline="0">
                <a:latin typeface="+mj-lt"/>
              </a:defRPr>
            </a:lvl1pPr>
          </a:lstStyle>
          <a:p>
            <a:r>
              <a:rPr lang="en-GB" dirty="0"/>
              <a:t>Presentation title</a:t>
            </a:r>
          </a:p>
        </p:txBody>
      </p:sp>
      <p:sp>
        <p:nvSpPr>
          <p:cNvPr id="5" name="FLD_PresentationSub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1963462" y="2529743"/>
            <a:ext cx="9507600" cy="886229"/>
          </a:xfrm>
        </p:spPr>
        <p:txBody>
          <a:bodyPr/>
          <a:lstStyle>
            <a:lvl1pPr>
              <a:lnSpc>
                <a:spcPct val="95000"/>
              </a:lnSpc>
              <a:spcBef>
                <a:spcPts val="0"/>
              </a:spcBef>
              <a:buNone/>
              <a:defRPr sz="3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Presentation subtitle</a:t>
            </a:r>
          </a:p>
        </p:txBody>
      </p:sp>
      <p:sp>
        <p:nvSpPr>
          <p:cNvPr id="16" name="FLD_PresentationName"/>
          <p:cNvSpPr>
            <a:spLocks noGrp="1"/>
          </p:cNvSpPr>
          <p:nvPr>
            <p:ph type="body" sz="quarter" idx="11" hasCustomPrompt="1"/>
          </p:nvPr>
        </p:nvSpPr>
        <p:spPr>
          <a:xfrm>
            <a:off x="1963462" y="3451993"/>
            <a:ext cx="9507600" cy="406105"/>
          </a:xfrm>
        </p:spPr>
        <p:txBody>
          <a:bodyPr/>
          <a:lstStyle>
            <a:lvl1pPr>
              <a:lnSpc>
                <a:spcPct val="100000"/>
              </a:lnSpc>
              <a:buNone/>
              <a:defRPr sz="2500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Click to insert Name and Surname</a:t>
            </a:r>
          </a:p>
        </p:txBody>
      </p:sp>
      <p:sp>
        <p:nvSpPr>
          <p:cNvPr id="24" name="Date_DateCustomA"/>
          <p:cNvSpPr>
            <a:spLocks noGrp="1"/>
          </p:cNvSpPr>
          <p:nvPr>
            <p:ph type="dt" sz="half" idx="16"/>
          </p:nvPr>
        </p:nvSpPr>
        <p:spPr>
          <a:xfrm>
            <a:off x="1963462" y="3894118"/>
            <a:ext cx="9507600" cy="423263"/>
          </a:xfrm>
          <a:prstGeom prst="rect">
            <a:avLst/>
          </a:prstGeom>
        </p:spPr>
        <p:txBody>
          <a:bodyPr anchor="t" anchorCtr="0"/>
          <a:lstStyle>
            <a:lvl1pPr algn="l">
              <a:defRPr lang="en-GB"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endParaRPr lang="en-GB" dirty="0"/>
          </a:p>
        </p:txBody>
      </p:sp>
      <p:sp>
        <p:nvSpPr>
          <p:cNvPr id="19" name="Text Placeholder logo"/>
          <p:cNvSpPr>
            <a:spLocks noGrp="1"/>
          </p:cNvSpPr>
          <p:nvPr>
            <p:ph type="body" sz="quarter" idx="15" hasCustomPrompt="1"/>
          </p:nvPr>
        </p:nvSpPr>
        <p:spPr>
          <a:xfrm>
            <a:off x="9990000" y="6249600"/>
            <a:ext cx="1476000" cy="331200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12" name="Text Placeholder logo"/>
          <p:cNvSpPr>
            <a:spLocks noGrp="1"/>
          </p:cNvSpPr>
          <p:nvPr>
            <p:ph type="body" sz="quarter" idx="20" hasCustomPrompt="1"/>
          </p:nvPr>
        </p:nvSpPr>
        <p:spPr>
          <a:xfrm>
            <a:off x="723900" y="6432593"/>
            <a:ext cx="3646800" cy="93600"/>
          </a:xfr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18" name="Footer Placeholder 24" hidden="1"/>
          <p:cNvSpPr>
            <a:spLocks noGrp="1"/>
          </p:cNvSpPr>
          <p:nvPr>
            <p:ph type="ftr" sz="quarter" idx="17"/>
          </p:nvPr>
        </p:nvSpPr>
        <p:spPr>
          <a:xfrm>
            <a:off x="957178" y="8782869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20" name="Slide Number Placeholder 25" hidden="1"/>
          <p:cNvSpPr>
            <a:spLocks noGrp="1"/>
          </p:cNvSpPr>
          <p:nvPr>
            <p:ph type="sldNum" sz="quarter" idx="18"/>
          </p:nvPr>
        </p:nvSpPr>
        <p:spPr>
          <a:xfrm>
            <a:off x="702628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939450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23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sitive Logo (produc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3"/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EBEBEB"/>
              </a:gs>
              <a:gs pos="100000">
                <a:srgbClr val="BDBDB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dirty="0" err="1">
              <a:latin typeface="+mj-lt"/>
            </a:endParaRPr>
          </a:p>
        </p:txBody>
      </p:sp>
      <p:sp>
        <p:nvSpPr>
          <p:cNvPr id="19" name="Picture Placeholder 1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</p:spPr>
        <p:txBody>
          <a:bodyPr lIns="144000" tIns="108000" rIns="0" anchor="t" anchorCtr="0"/>
          <a:lstStyle>
            <a:lvl1pPr marL="0" indent="0" algn="l">
              <a:buNone/>
              <a:tabLst>
                <a:tab pos="1700213" algn="l"/>
              </a:tabLst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Click here – open the COLOPLAST tab – click on Add Images – select an image from the Image Library in </a:t>
            </a:r>
            <a:r>
              <a:rPr lang="en-GB" dirty="0" err="1"/>
              <a:t>Templafy</a:t>
            </a:r>
            <a:endParaRPr lang="en-GB" dirty="0"/>
          </a:p>
        </p:txBody>
      </p:sp>
      <p:sp>
        <p:nvSpPr>
          <p:cNvPr id="2" name="FLD_PresentationTitle"/>
          <p:cNvSpPr>
            <a:spLocks noGrp="1"/>
          </p:cNvSpPr>
          <p:nvPr>
            <p:ph type="title" hasCustomPrompt="1"/>
          </p:nvPr>
        </p:nvSpPr>
        <p:spPr>
          <a:xfrm>
            <a:off x="1963463" y="365125"/>
            <a:ext cx="4234137" cy="1701960"/>
          </a:xfrm>
        </p:spPr>
        <p:txBody>
          <a:bodyPr anchor="b" anchorCtr="0"/>
          <a:lstStyle>
            <a:lvl1pPr>
              <a:lnSpc>
                <a:spcPct val="90000"/>
              </a:lnSpc>
              <a:defRPr sz="5700" baseline="0">
                <a:latin typeface="+mj-lt"/>
              </a:defRPr>
            </a:lvl1pPr>
          </a:lstStyle>
          <a:p>
            <a:r>
              <a:rPr lang="en-GB" dirty="0"/>
              <a:t>Presentation title</a:t>
            </a:r>
          </a:p>
        </p:txBody>
      </p:sp>
      <p:sp>
        <p:nvSpPr>
          <p:cNvPr id="5" name="FLD_PresentationSub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1963462" y="2061549"/>
            <a:ext cx="4234138" cy="886229"/>
          </a:xfrm>
        </p:spPr>
        <p:txBody>
          <a:bodyPr/>
          <a:lstStyle>
            <a:lvl1pPr>
              <a:lnSpc>
                <a:spcPct val="95000"/>
              </a:lnSpc>
              <a:spcBef>
                <a:spcPts val="0"/>
              </a:spcBef>
              <a:buNone/>
              <a:defRPr sz="3200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Presentation subtitle</a:t>
            </a:r>
          </a:p>
        </p:txBody>
      </p:sp>
      <p:sp>
        <p:nvSpPr>
          <p:cNvPr id="16" name="FLD_PresentationName"/>
          <p:cNvSpPr>
            <a:spLocks noGrp="1"/>
          </p:cNvSpPr>
          <p:nvPr>
            <p:ph type="body" sz="quarter" idx="11" hasCustomPrompt="1"/>
          </p:nvPr>
        </p:nvSpPr>
        <p:spPr>
          <a:xfrm>
            <a:off x="1963462" y="2947778"/>
            <a:ext cx="4234138" cy="406105"/>
          </a:xfrm>
        </p:spPr>
        <p:txBody>
          <a:bodyPr/>
          <a:lstStyle>
            <a:lvl1pPr>
              <a:lnSpc>
                <a:spcPct val="100000"/>
              </a:lnSpc>
              <a:buNone/>
              <a:defRPr sz="2400" i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Click to insert Name</a:t>
            </a:r>
          </a:p>
        </p:txBody>
      </p:sp>
      <p:sp>
        <p:nvSpPr>
          <p:cNvPr id="24" name="Date_DateCustomA"/>
          <p:cNvSpPr>
            <a:spLocks noGrp="1"/>
          </p:cNvSpPr>
          <p:nvPr>
            <p:ph type="dt" sz="half" idx="16"/>
          </p:nvPr>
        </p:nvSpPr>
        <p:spPr>
          <a:xfrm>
            <a:off x="1963462" y="3389903"/>
            <a:ext cx="4234138" cy="423263"/>
          </a:xfrm>
          <a:prstGeom prst="rect">
            <a:avLst/>
          </a:prstGeom>
        </p:spPr>
        <p:txBody>
          <a:bodyPr anchor="t" anchorCtr="0"/>
          <a:lstStyle>
            <a:lvl1pPr algn="l">
              <a:defRPr lang="en-GB"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</a:lstStyle>
          <a:p>
            <a:endParaRPr lang="en-GB" dirty="0"/>
          </a:p>
        </p:txBody>
      </p:sp>
      <p:sp>
        <p:nvSpPr>
          <p:cNvPr id="18" name="Text Placeholder logo"/>
          <p:cNvSpPr>
            <a:spLocks noGrp="1"/>
          </p:cNvSpPr>
          <p:nvPr>
            <p:ph type="body" sz="quarter" idx="20" hasCustomPrompt="1"/>
          </p:nvPr>
        </p:nvSpPr>
        <p:spPr>
          <a:xfrm>
            <a:off x="723900" y="6429600"/>
            <a:ext cx="3646800" cy="93600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21" name="Footer Placeholder 24" hidden="1"/>
          <p:cNvSpPr>
            <a:spLocks noGrp="1"/>
          </p:cNvSpPr>
          <p:nvPr>
            <p:ph type="ftr" sz="quarter" idx="17"/>
          </p:nvPr>
        </p:nvSpPr>
        <p:spPr>
          <a:xfrm>
            <a:off x="957178" y="8782869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22" name="Slide Number Placeholder 25" hidden="1"/>
          <p:cNvSpPr>
            <a:spLocks noGrp="1"/>
          </p:cNvSpPr>
          <p:nvPr>
            <p:ph type="sldNum" sz="quarter" idx="18"/>
          </p:nvPr>
        </p:nvSpPr>
        <p:spPr>
          <a:xfrm>
            <a:off x="702628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14" name="Pladsholder til indhold 2"/>
          <p:cNvSpPr>
            <a:spLocks noGrp="1"/>
          </p:cNvSpPr>
          <p:nvPr>
            <p:ph sz="quarter" idx="21" hasCustomPrompt="1"/>
          </p:nvPr>
        </p:nvSpPr>
        <p:spPr>
          <a:xfrm>
            <a:off x="9773172" y="6142181"/>
            <a:ext cx="1692000" cy="429455"/>
          </a:xfrm>
        </p:spPr>
        <p:txBody>
          <a:bodyPr/>
          <a:lstStyle>
            <a:lvl1pPr>
              <a:buNone/>
              <a:defRPr sz="1200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Insert product logo</a:t>
            </a:r>
          </a:p>
        </p:txBody>
      </p:sp>
    </p:spTree>
    <p:extLst>
      <p:ext uri="{BB962C8B-B14F-4D97-AF65-F5344CB8AC3E}">
        <p14:creationId xmlns:p14="http://schemas.microsoft.com/office/powerpoint/2010/main" val="359021728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904" userDrawn="1">
          <p15:clr>
            <a:srgbClr val="FBAE40"/>
          </p15:clr>
        </p15:guide>
        <p15:guide id="2" pos="123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2E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dirty="0" err="1">
              <a:latin typeface="+mj-lt"/>
            </a:endParaRPr>
          </a:p>
        </p:txBody>
      </p:sp>
      <p:sp>
        <p:nvSpPr>
          <p:cNvPr id="19" name="Picture Placeholder 1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</p:spPr>
        <p:txBody>
          <a:bodyPr lIns="144000" tIns="108000" rIns="0" anchor="t" anchorCtr="0"/>
          <a:lstStyle>
            <a:lvl1pPr marL="0" indent="0" algn="l">
              <a:buNone/>
              <a:tabLst>
                <a:tab pos="1700213" algn="l"/>
              </a:tabLst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Click here – open the COLOPLAST tab – click on Add Images – select an image from the Image Library in </a:t>
            </a:r>
            <a:r>
              <a:rPr lang="en-GB" dirty="0" err="1"/>
              <a:t>Templafy</a:t>
            </a:r>
            <a:endParaRPr lang="en-GB" dirty="0"/>
          </a:p>
        </p:txBody>
      </p:sp>
      <p:sp>
        <p:nvSpPr>
          <p:cNvPr id="14" name="Text Placeholder hvid kasse forløb"/>
          <p:cNvSpPr>
            <a:spLocks noGrp="1"/>
          </p:cNvSpPr>
          <p:nvPr>
            <p:ph type="body" sz="quarter" idx="23" hasCustomPrompt="1"/>
          </p:nvPr>
        </p:nvSpPr>
        <p:spPr>
          <a:xfrm>
            <a:off x="0" y="3559215"/>
            <a:ext cx="12192000" cy="2638818"/>
          </a:xfrm>
          <a:gradFill flip="none" rotWithShape="1">
            <a:gsLst>
              <a:gs pos="0">
                <a:schemeClr val="bg1">
                  <a:alpha val="70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txBody>
          <a:bodyPr/>
          <a:lstStyle>
            <a:lvl1pPr>
              <a:buNone/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2" name="FLD_PresentationTitle"/>
          <p:cNvSpPr>
            <a:spLocks noGrp="1"/>
          </p:cNvSpPr>
          <p:nvPr>
            <p:ph type="title" hasCustomPrompt="1"/>
          </p:nvPr>
        </p:nvSpPr>
        <p:spPr>
          <a:xfrm>
            <a:off x="1963463" y="4020830"/>
            <a:ext cx="9507812" cy="777028"/>
          </a:xfrm>
        </p:spPr>
        <p:txBody>
          <a:bodyPr anchor="b" anchorCtr="0"/>
          <a:lstStyle>
            <a:lvl1pPr>
              <a:lnSpc>
                <a:spcPct val="90000"/>
              </a:lnSpc>
              <a:defRPr sz="6000" baseline="0">
                <a:solidFill>
                  <a:srgbClr val="6F6F6F"/>
                </a:solidFill>
                <a:latin typeface="+mj-lt"/>
              </a:defRPr>
            </a:lvl1pPr>
          </a:lstStyle>
          <a:p>
            <a:r>
              <a:rPr lang="en-GB" dirty="0"/>
              <a:t>Presentation title</a:t>
            </a:r>
          </a:p>
        </p:txBody>
      </p:sp>
      <p:sp>
        <p:nvSpPr>
          <p:cNvPr id="5" name="FLD_PresentationSub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1963462" y="4699472"/>
            <a:ext cx="9507600" cy="520382"/>
          </a:xfrm>
        </p:spPr>
        <p:txBody>
          <a:bodyPr/>
          <a:lstStyle>
            <a:lvl1pPr>
              <a:lnSpc>
                <a:spcPct val="95000"/>
              </a:lnSpc>
              <a:spcBef>
                <a:spcPts val="0"/>
              </a:spcBef>
              <a:buNone/>
              <a:defRPr sz="35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Presentation subtitle</a:t>
            </a:r>
          </a:p>
        </p:txBody>
      </p:sp>
      <p:sp>
        <p:nvSpPr>
          <p:cNvPr id="24" name="Date_DateCustomA"/>
          <p:cNvSpPr>
            <a:spLocks noGrp="1"/>
          </p:cNvSpPr>
          <p:nvPr>
            <p:ph type="dt" sz="half" idx="16"/>
          </p:nvPr>
        </p:nvSpPr>
        <p:spPr>
          <a:xfrm>
            <a:off x="1963462" y="5278808"/>
            <a:ext cx="7927670" cy="423263"/>
          </a:xfrm>
          <a:prstGeom prst="rect">
            <a:avLst/>
          </a:prstGeom>
        </p:spPr>
        <p:txBody>
          <a:bodyPr anchor="t" anchorCtr="0"/>
          <a:lstStyle>
            <a:lvl1pPr algn="l">
              <a:defRPr lang="en-GB"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</a:lstStyle>
          <a:p>
            <a:endParaRPr lang="en-GB" dirty="0"/>
          </a:p>
        </p:txBody>
      </p:sp>
      <p:sp>
        <p:nvSpPr>
          <p:cNvPr id="16" name="Text Placeholder logo"/>
          <p:cNvSpPr>
            <a:spLocks noGrp="1"/>
          </p:cNvSpPr>
          <p:nvPr>
            <p:ph type="body" sz="quarter" idx="20" hasCustomPrompt="1"/>
          </p:nvPr>
        </p:nvSpPr>
        <p:spPr>
          <a:xfrm>
            <a:off x="9989874" y="5598000"/>
            <a:ext cx="1476000" cy="331200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12" name="Text Placeholder logo"/>
          <p:cNvSpPr>
            <a:spLocks noGrp="1"/>
          </p:cNvSpPr>
          <p:nvPr>
            <p:ph type="body" sz="quarter" idx="22" hasCustomPrompt="1"/>
          </p:nvPr>
        </p:nvSpPr>
        <p:spPr>
          <a:xfrm>
            <a:off x="1963462" y="5770800"/>
            <a:ext cx="3646800" cy="93600"/>
          </a:xfr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13" name="Footer Placeholder 24" hidden="1"/>
          <p:cNvSpPr>
            <a:spLocks noGrp="1"/>
          </p:cNvSpPr>
          <p:nvPr>
            <p:ph type="ftr" sz="quarter" idx="17"/>
          </p:nvPr>
        </p:nvSpPr>
        <p:spPr>
          <a:xfrm>
            <a:off x="957178" y="8782869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17" name="Slide Number Placeholder 25" hidden="1"/>
          <p:cNvSpPr>
            <a:spLocks noGrp="1"/>
          </p:cNvSpPr>
          <p:nvPr>
            <p:ph type="sldNum" sz="quarter" idx="18"/>
          </p:nvPr>
        </p:nvSpPr>
        <p:spPr>
          <a:xfrm>
            <a:off x="702628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848857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23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rquois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2E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dirty="0" err="1">
              <a:latin typeface="+mj-lt"/>
            </a:endParaRPr>
          </a:p>
        </p:txBody>
      </p:sp>
      <p:sp>
        <p:nvSpPr>
          <p:cNvPr id="19" name="Picture Placeholder 1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8" cy="6858000"/>
          </a:xfrm>
        </p:spPr>
        <p:txBody>
          <a:bodyPr lIns="144000" tIns="108000" rIns="0" anchor="t" anchorCtr="0"/>
          <a:lstStyle>
            <a:lvl1pPr marL="0" indent="0" algn="l">
              <a:buNone/>
              <a:tabLst>
                <a:tab pos="1700213" algn="l"/>
              </a:tabLst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Click here – open the COLOPLAST tab – click on Add Images – select an image from the Image Library in </a:t>
            </a:r>
            <a:r>
              <a:rPr lang="en-GB" dirty="0" err="1"/>
              <a:t>Templafy</a:t>
            </a:r>
            <a:endParaRPr lang="en-GB" dirty="0"/>
          </a:p>
        </p:txBody>
      </p:sp>
      <p:sp>
        <p:nvSpPr>
          <p:cNvPr id="25" name="Text Placeholder blå kasse forløb"/>
          <p:cNvSpPr>
            <a:spLocks noGrp="1"/>
          </p:cNvSpPr>
          <p:nvPr>
            <p:ph type="body" sz="quarter" idx="23" hasCustomPrompt="1"/>
          </p:nvPr>
        </p:nvSpPr>
        <p:spPr>
          <a:xfrm>
            <a:off x="0" y="3559215"/>
            <a:ext cx="12192000" cy="2638818"/>
          </a:xfrm>
          <a:gradFill flip="none" rotWithShape="1">
            <a:gsLst>
              <a:gs pos="0">
                <a:srgbClr val="02B4CE">
                  <a:alpha val="70000"/>
                </a:srgbClr>
              </a:gs>
              <a:gs pos="100000">
                <a:srgbClr val="2BCBD9"/>
              </a:gs>
            </a:gsLst>
            <a:lin ang="0" scaled="0"/>
            <a:tileRect/>
          </a:gradFill>
          <a:ln>
            <a:noFill/>
          </a:ln>
        </p:spPr>
        <p:txBody>
          <a:bodyPr/>
          <a:lstStyle>
            <a:lvl1pPr>
              <a:buNone/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2" name="FLD_PresentationTitle"/>
          <p:cNvSpPr>
            <a:spLocks noGrp="1"/>
          </p:cNvSpPr>
          <p:nvPr>
            <p:ph type="title" hasCustomPrompt="1"/>
          </p:nvPr>
        </p:nvSpPr>
        <p:spPr>
          <a:xfrm>
            <a:off x="1963463" y="4020830"/>
            <a:ext cx="9507812" cy="777028"/>
          </a:xfrm>
        </p:spPr>
        <p:txBody>
          <a:bodyPr anchor="b" anchorCtr="0"/>
          <a:lstStyle>
            <a:lvl1pPr>
              <a:lnSpc>
                <a:spcPct val="90000"/>
              </a:lnSpc>
              <a:defRPr sz="6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dirty="0"/>
              <a:t>Presentation title</a:t>
            </a:r>
          </a:p>
        </p:txBody>
      </p:sp>
      <p:sp>
        <p:nvSpPr>
          <p:cNvPr id="5" name="FLD_PresentationSub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1963462" y="4699472"/>
            <a:ext cx="9507600" cy="520382"/>
          </a:xfrm>
        </p:spPr>
        <p:txBody>
          <a:bodyPr/>
          <a:lstStyle>
            <a:lvl1pPr>
              <a:lnSpc>
                <a:spcPct val="95000"/>
              </a:lnSpc>
              <a:spcBef>
                <a:spcPts val="0"/>
              </a:spcBef>
              <a:buNone/>
              <a:defRPr sz="3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Presentation subtitle</a:t>
            </a:r>
          </a:p>
        </p:txBody>
      </p:sp>
      <p:sp>
        <p:nvSpPr>
          <p:cNvPr id="13" name="Date_DateCustomA"/>
          <p:cNvSpPr>
            <a:spLocks noGrp="1"/>
          </p:cNvSpPr>
          <p:nvPr>
            <p:ph type="dt" sz="half" idx="16"/>
          </p:nvPr>
        </p:nvSpPr>
        <p:spPr>
          <a:xfrm>
            <a:off x="1963462" y="5278808"/>
            <a:ext cx="7927670" cy="423263"/>
          </a:xfrm>
          <a:prstGeom prst="rect">
            <a:avLst/>
          </a:prstGeom>
        </p:spPr>
        <p:txBody>
          <a:bodyPr anchor="t" anchorCtr="0"/>
          <a:lstStyle>
            <a:lvl1pPr algn="l">
              <a:defRPr lang="en-GB"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endParaRPr lang="en-GB" dirty="0"/>
          </a:p>
        </p:txBody>
      </p:sp>
      <p:sp>
        <p:nvSpPr>
          <p:cNvPr id="16" name="Text Placeholder logo"/>
          <p:cNvSpPr>
            <a:spLocks noGrp="1"/>
          </p:cNvSpPr>
          <p:nvPr>
            <p:ph type="body" sz="quarter" idx="20" hasCustomPrompt="1"/>
          </p:nvPr>
        </p:nvSpPr>
        <p:spPr>
          <a:xfrm>
            <a:off x="9989874" y="5596833"/>
            <a:ext cx="1476000" cy="331200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12" name="Text Placeholder logo"/>
          <p:cNvSpPr>
            <a:spLocks noGrp="1"/>
          </p:cNvSpPr>
          <p:nvPr>
            <p:ph type="body" sz="quarter" idx="22" hasCustomPrompt="1"/>
          </p:nvPr>
        </p:nvSpPr>
        <p:spPr>
          <a:xfrm>
            <a:off x="1963462" y="5771727"/>
            <a:ext cx="3646800" cy="93600"/>
          </a:xfr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17" name="Footer Placeholder 24" hidden="1"/>
          <p:cNvSpPr>
            <a:spLocks noGrp="1"/>
          </p:cNvSpPr>
          <p:nvPr>
            <p:ph type="ftr" sz="quarter" idx="17"/>
          </p:nvPr>
        </p:nvSpPr>
        <p:spPr>
          <a:xfrm>
            <a:off x="957178" y="8782869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20" name="Slide Number Placeholder 25" hidden="1"/>
          <p:cNvSpPr>
            <a:spLocks noGrp="1"/>
          </p:cNvSpPr>
          <p:nvPr>
            <p:ph type="sldNum" sz="quarter" idx="18"/>
          </p:nvPr>
        </p:nvSpPr>
        <p:spPr>
          <a:xfrm>
            <a:off x="702628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08587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237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Whit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2E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dirty="0" err="1">
              <a:latin typeface="+mj-lt"/>
            </a:endParaRPr>
          </a:p>
        </p:txBody>
      </p:sp>
      <p:sp>
        <p:nvSpPr>
          <p:cNvPr id="19" name="Picture Placeholder 1"/>
          <p:cNvSpPr>
            <a:spLocks noGrp="1"/>
          </p:cNvSpPr>
          <p:nvPr>
            <p:ph type="pic" sz="quarter" idx="14" hasCustomPrompt="1"/>
          </p:nvPr>
        </p:nvSpPr>
        <p:spPr>
          <a:xfrm>
            <a:off x="-1" y="0"/>
            <a:ext cx="12192000" cy="6858000"/>
          </a:xfrm>
        </p:spPr>
        <p:txBody>
          <a:bodyPr lIns="144000" tIns="108000" rIns="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1700213" algn="l"/>
              </a:tabLst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Click here – open the COLOPLAST tab – click on Add Images – select an image from the Image Library in </a:t>
            </a:r>
            <a:r>
              <a:rPr lang="en-GB" dirty="0" err="1"/>
              <a:t>Templafy</a:t>
            </a:r>
            <a:endParaRPr lang="en-GB" dirty="0"/>
          </a:p>
          <a:p>
            <a:endParaRPr lang="en-GB" dirty="0"/>
          </a:p>
        </p:txBody>
      </p:sp>
      <p:sp>
        <p:nvSpPr>
          <p:cNvPr id="14" name="Text Placeholder hvid kasse forløb"/>
          <p:cNvSpPr>
            <a:spLocks noGrp="1"/>
          </p:cNvSpPr>
          <p:nvPr>
            <p:ph type="body" sz="quarter" idx="23" hasCustomPrompt="1"/>
          </p:nvPr>
        </p:nvSpPr>
        <p:spPr>
          <a:xfrm>
            <a:off x="-2" y="5418000"/>
            <a:ext cx="12192000" cy="720000"/>
          </a:xfrm>
          <a:gradFill flip="none" rotWithShape="1">
            <a:gsLst>
              <a:gs pos="0">
                <a:schemeClr val="bg1">
                  <a:alpha val="70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txBody>
          <a:bodyPr/>
          <a:lstStyle>
            <a:lvl1pPr>
              <a:buNone/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2" name="FLD_PresentationTitle"/>
          <p:cNvSpPr>
            <a:spLocks noGrp="1"/>
          </p:cNvSpPr>
          <p:nvPr>
            <p:ph type="title" hasCustomPrompt="1"/>
          </p:nvPr>
        </p:nvSpPr>
        <p:spPr>
          <a:xfrm>
            <a:off x="1963463" y="361950"/>
            <a:ext cx="9507812" cy="2219603"/>
          </a:xfrm>
        </p:spPr>
        <p:txBody>
          <a:bodyPr anchor="b" anchorCtr="0"/>
          <a:lstStyle>
            <a:lvl1pPr>
              <a:lnSpc>
                <a:spcPct val="90000"/>
              </a:lnSpc>
              <a:defRPr sz="6000" baseline="0">
                <a:latin typeface="+mj-lt"/>
              </a:defRPr>
            </a:lvl1pPr>
          </a:lstStyle>
          <a:p>
            <a:r>
              <a:rPr lang="en-GB" dirty="0"/>
              <a:t>Presentation title</a:t>
            </a:r>
          </a:p>
        </p:txBody>
      </p:sp>
      <p:sp>
        <p:nvSpPr>
          <p:cNvPr id="5" name="FLD_PresentationSub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1963462" y="2529743"/>
            <a:ext cx="9507600" cy="886229"/>
          </a:xfrm>
        </p:spPr>
        <p:txBody>
          <a:bodyPr/>
          <a:lstStyle>
            <a:lvl1pPr>
              <a:lnSpc>
                <a:spcPct val="95000"/>
              </a:lnSpc>
              <a:spcBef>
                <a:spcPts val="0"/>
              </a:spcBef>
              <a:buNone/>
              <a:defRPr sz="35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Presentation subtitle</a:t>
            </a:r>
          </a:p>
        </p:txBody>
      </p:sp>
      <p:sp>
        <p:nvSpPr>
          <p:cNvPr id="16" name="FLD_PresentationName"/>
          <p:cNvSpPr>
            <a:spLocks noGrp="1"/>
          </p:cNvSpPr>
          <p:nvPr>
            <p:ph type="body" sz="quarter" idx="11" hasCustomPrompt="1"/>
          </p:nvPr>
        </p:nvSpPr>
        <p:spPr>
          <a:xfrm>
            <a:off x="1963462" y="3451993"/>
            <a:ext cx="9507600" cy="406105"/>
          </a:xfrm>
        </p:spPr>
        <p:txBody>
          <a:bodyPr/>
          <a:lstStyle>
            <a:lvl1pPr>
              <a:lnSpc>
                <a:spcPct val="100000"/>
              </a:lnSpc>
              <a:buNone/>
              <a:defRPr sz="2500" i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Click to insert Name and Surname</a:t>
            </a:r>
          </a:p>
        </p:txBody>
      </p:sp>
      <p:sp>
        <p:nvSpPr>
          <p:cNvPr id="24" name="Date_DateCustomA"/>
          <p:cNvSpPr>
            <a:spLocks noGrp="1"/>
          </p:cNvSpPr>
          <p:nvPr>
            <p:ph type="dt" sz="half" idx="16"/>
          </p:nvPr>
        </p:nvSpPr>
        <p:spPr>
          <a:xfrm>
            <a:off x="1963462" y="3894118"/>
            <a:ext cx="9507600" cy="423263"/>
          </a:xfrm>
          <a:prstGeom prst="rect">
            <a:avLst/>
          </a:prstGeom>
        </p:spPr>
        <p:txBody>
          <a:bodyPr anchor="t" anchorCtr="0"/>
          <a:lstStyle>
            <a:lvl1pPr algn="l">
              <a:defRPr lang="en-GB"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</a:lstStyle>
          <a:p>
            <a:endParaRPr lang="en-GB" dirty="0"/>
          </a:p>
        </p:txBody>
      </p:sp>
      <p:sp>
        <p:nvSpPr>
          <p:cNvPr id="17" name="Text Placeholder logo"/>
          <p:cNvSpPr>
            <a:spLocks noGrp="1"/>
          </p:cNvSpPr>
          <p:nvPr>
            <p:ph type="body" sz="quarter" idx="20" hasCustomPrompt="1"/>
          </p:nvPr>
        </p:nvSpPr>
        <p:spPr>
          <a:xfrm>
            <a:off x="9989874" y="5620796"/>
            <a:ext cx="1476000" cy="331200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13" name="Text Placeholder logo"/>
          <p:cNvSpPr>
            <a:spLocks noGrp="1"/>
          </p:cNvSpPr>
          <p:nvPr>
            <p:ph type="body" sz="quarter" idx="22" hasCustomPrompt="1"/>
          </p:nvPr>
        </p:nvSpPr>
        <p:spPr>
          <a:xfrm>
            <a:off x="723900" y="5783683"/>
            <a:ext cx="3646800" cy="93600"/>
          </a:xfr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20" name="Footer Placeholder 24" hidden="1"/>
          <p:cNvSpPr>
            <a:spLocks noGrp="1"/>
          </p:cNvSpPr>
          <p:nvPr>
            <p:ph type="ftr" sz="quarter" idx="17"/>
          </p:nvPr>
        </p:nvSpPr>
        <p:spPr>
          <a:xfrm>
            <a:off x="957178" y="8782869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22" name="Slide Number Placeholder 25"/>
          <p:cNvSpPr>
            <a:spLocks noGrp="1"/>
          </p:cNvSpPr>
          <p:nvPr>
            <p:ph type="sldNum" sz="quarter" idx="18"/>
          </p:nvPr>
        </p:nvSpPr>
        <p:spPr>
          <a:xfrm>
            <a:off x="702628" y="7367022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r>
              <a:rPr lang="en-GB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246793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23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Turquois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2E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dirty="0" err="1">
              <a:latin typeface="+mj-lt"/>
            </a:endParaRPr>
          </a:p>
        </p:txBody>
      </p:sp>
      <p:sp>
        <p:nvSpPr>
          <p:cNvPr id="19" name="Picture Placeholder 1"/>
          <p:cNvSpPr>
            <a:spLocks noGrp="1"/>
          </p:cNvSpPr>
          <p:nvPr>
            <p:ph type="pic" sz="quarter" idx="14" hasCustomPrompt="1"/>
          </p:nvPr>
        </p:nvSpPr>
        <p:spPr>
          <a:xfrm>
            <a:off x="-1" y="0"/>
            <a:ext cx="12192000" cy="6858000"/>
          </a:xfrm>
        </p:spPr>
        <p:txBody>
          <a:bodyPr lIns="144000" tIns="108000" rIns="0" anchor="t" anchorCtr="0"/>
          <a:lstStyle>
            <a:lvl1pPr marL="0" indent="0" algn="l">
              <a:buNone/>
              <a:tabLst>
                <a:tab pos="1700213" algn="l"/>
              </a:tabLst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Click here – open the COLOPLAST tab – click on Add Images – select an image from the Image Library in </a:t>
            </a:r>
            <a:r>
              <a:rPr lang="en-GB" dirty="0" err="1"/>
              <a:t>Templafy</a:t>
            </a:r>
            <a:endParaRPr lang="en-GB" dirty="0"/>
          </a:p>
        </p:txBody>
      </p:sp>
      <p:sp>
        <p:nvSpPr>
          <p:cNvPr id="20" name="Text Placeholder blå kasse forløb"/>
          <p:cNvSpPr>
            <a:spLocks noGrp="1"/>
          </p:cNvSpPr>
          <p:nvPr>
            <p:ph type="body" sz="quarter" idx="23" hasCustomPrompt="1"/>
          </p:nvPr>
        </p:nvSpPr>
        <p:spPr>
          <a:xfrm>
            <a:off x="0" y="5418000"/>
            <a:ext cx="12192000" cy="720000"/>
          </a:xfrm>
          <a:gradFill flip="none" rotWithShape="1">
            <a:gsLst>
              <a:gs pos="0">
                <a:srgbClr val="02B4CE">
                  <a:alpha val="70000"/>
                </a:srgbClr>
              </a:gs>
              <a:gs pos="100000">
                <a:srgbClr val="2BCBD9"/>
              </a:gs>
            </a:gsLst>
            <a:lin ang="0" scaled="0"/>
            <a:tileRect/>
          </a:gradFill>
          <a:ln>
            <a:noFill/>
          </a:ln>
        </p:spPr>
        <p:txBody>
          <a:bodyPr/>
          <a:lstStyle>
            <a:lvl1pPr>
              <a:buNone/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2" name="FLD_PresentationTitle"/>
          <p:cNvSpPr>
            <a:spLocks noGrp="1"/>
          </p:cNvSpPr>
          <p:nvPr>
            <p:ph type="title" hasCustomPrompt="1"/>
          </p:nvPr>
        </p:nvSpPr>
        <p:spPr>
          <a:xfrm>
            <a:off x="1963463" y="361950"/>
            <a:ext cx="9507812" cy="2219603"/>
          </a:xfrm>
        </p:spPr>
        <p:txBody>
          <a:bodyPr anchor="b" anchorCtr="0"/>
          <a:lstStyle>
            <a:lvl1pPr>
              <a:lnSpc>
                <a:spcPct val="90000"/>
              </a:lnSpc>
              <a:defRPr sz="6000" baseline="0">
                <a:latin typeface="+mj-lt"/>
              </a:defRPr>
            </a:lvl1pPr>
          </a:lstStyle>
          <a:p>
            <a:r>
              <a:rPr lang="en-GB" dirty="0"/>
              <a:t>Presentation title</a:t>
            </a:r>
          </a:p>
        </p:txBody>
      </p:sp>
      <p:sp>
        <p:nvSpPr>
          <p:cNvPr id="5" name="FLD_PresentationSub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1963462" y="2529743"/>
            <a:ext cx="9507600" cy="886229"/>
          </a:xfrm>
        </p:spPr>
        <p:txBody>
          <a:bodyPr/>
          <a:lstStyle>
            <a:lvl1pPr>
              <a:lnSpc>
                <a:spcPct val="95000"/>
              </a:lnSpc>
              <a:spcBef>
                <a:spcPts val="0"/>
              </a:spcBef>
              <a:buNone/>
              <a:defRPr sz="35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Presentation subtitle</a:t>
            </a:r>
          </a:p>
        </p:txBody>
      </p:sp>
      <p:sp>
        <p:nvSpPr>
          <p:cNvPr id="16" name="FLD_PresentationName"/>
          <p:cNvSpPr>
            <a:spLocks noGrp="1"/>
          </p:cNvSpPr>
          <p:nvPr>
            <p:ph type="body" sz="quarter" idx="11" hasCustomPrompt="1"/>
          </p:nvPr>
        </p:nvSpPr>
        <p:spPr>
          <a:xfrm>
            <a:off x="1963462" y="3451993"/>
            <a:ext cx="9507600" cy="406105"/>
          </a:xfrm>
        </p:spPr>
        <p:txBody>
          <a:bodyPr/>
          <a:lstStyle>
            <a:lvl1pPr>
              <a:lnSpc>
                <a:spcPct val="100000"/>
              </a:lnSpc>
              <a:buNone/>
              <a:defRPr sz="2500" i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Click to insert Name and Surname</a:t>
            </a:r>
          </a:p>
        </p:txBody>
      </p:sp>
      <p:sp>
        <p:nvSpPr>
          <p:cNvPr id="24" name="Date_DateCustomA"/>
          <p:cNvSpPr>
            <a:spLocks noGrp="1"/>
          </p:cNvSpPr>
          <p:nvPr>
            <p:ph type="dt" sz="half" idx="16"/>
          </p:nvPr>
        </p:nvSpPr>
        <p:spPr>
          <a:xfrm>
            <a:off x="1963462" y="3894118"/>
            <a:ext cx="9507600" cy="423263"/>
          </a:xfrm>
          <a:prstGeom prst="rect">
            <a:avLst/>
          </a:prstGeom>
        </p:spPr>
        <p:txBody>
          <a:bodyPr anchor="t" anchorCtr="0"/>
          <a:lstStyle>
            <a:lvl1pPr algn="l">
              <a:defRPr lang="en-GB"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</a:lstStyle>
          <a:p>
            <a:endParaRPr lang="en-GB" dirty="0"/>
          </a:p>
        </p:txBody>
      </p:sp>
      <p:sp>
        <p:nvSpPr>
          <p:cNvPr id="17" name="Text Placeholder logo"/>
          <p:cNvSpPr>
            <a:spLocks noGrp="1"/>
          </p:cNvSpPr>
          <p:nvPr>
            <p:ph type="body" sz="quarter" idx="20" hasCustomPrompt="1"/>
          </p:nvPr>
        </p:nvSpPr>
        <p:spPr>
          <a:xfrm>
            <a:off x="9989874" y="5620796"/>
            <a:ext cx="1476000" cy="331200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13" name="Text Placeholder logo"/>
          <p:cNvSpPr>
            <a:spLocks noGrp="1"/>
          </p:cNvSpPr>
          <p:nvPr>
            <p:ph type="body" sz="quarter" idx="22" hasCustomPrompt="1"/>
          </p:nvPr>
        </p:nvSpPr>
        <p:spPr>
          <a:xfrm>
            <a:off x="723900" y="5783683"/>
            <a:ext cx="3646800" cy="93600"/>
          </a:xfr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21" name="Footer Placeholder 24"/>
          <p:cNvSpPr>
            <a:spLocks noGrp="1"/>
          </p:cNvSpPr>
          <p:nvPr>
            <p:ph type="ftr" sz="quarter" idx="17"/>
          </p:nvPr>
        </p:nvSpPr>
        <p:spPr>
          <a:xfrm>
            <a:off x="957178" y="7426290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22" name="Slide Number Placeholder 25"/>
          <p:cNvSpPr>
            <a:spLocks noGrp="1"/>
          </p:cNvSpPr>
          <p:nvPr>
            <p:ph type="sldNum" sz="quarter" idx="18"/>
          </p:nvPr>
        </p:nvSpPr>
        <p:spPr>
          <a:xfrm>
            <a:off x="702628" y="7426290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r>
              <a:rPr lang="en-GB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626949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234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3"/>
          </p:nvPr>
        </p:nvSpPr>
        <p:spPr>
          <a:xfrm>
            <a:off x="725488" y="1636713"/>
            <a:ext cx="10742400" cy="4681287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Date Placeholder 2" hidden="1"/>
          <p:cNvSpPr>
            <a:spLocks noGrp="1"/>
          </p:cNvSpPr>
          <p:nvPr>
            <p:ph type="dt" sz="half" idx="10"/>
          </p:nvPr>
        </p:nvSpPr>
        <p:spPr>
          <a:xfrm>
            <a:off x="1032325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Footer Placeholder 24" hidden="1"/>
          <p:cNvSpPr>
            <a:spLocks noGrp="1"/>
          </p:cNvSpPr>
          <p:nvPr>
            <p:ph type="ftr" sz="quarter" idx="17"/>
          </p:nvPr>
        </p:nvSpPr>
        <p:spPr>
          <a:xfrm>
            <a:off x="957178" y="8782869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9" name="Slide Number Placeholder 25" hidden="1"/>
          <p:cNvSpPr>
            <a:spLocks noGrp="1"/>
          </p:cNvSpPr>
          <p:nvPr>
            <p:ph type="sldNum" sz="quarter" idx="18"/>
          </p:nvPr>
        </p:nvSpPr>
        <p:spPr>
          <a:xfrm>
            <a:off x="702628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9313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3"/>
          </p:nvPr>
        </p:nvSpPr>
        <p:spPr>
          <a:xfrm>
            <a:off x="725488" y="1636713"/>
            <a:ext cx="5190511" cy="4321175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4"/>
          </p:nvPr>
        </p:nvSpPr>
        <p:spPr>
          <a:xfrm>
            <a:off x="6276001" y="1636713"/>
            <a:ext cx="5190512" cy="4321175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489" y="6432593"/>
            <a:ext cx="3646133" cy="95116"/>
          </a:xfrm>
          <a:prstGeom prst="rect">
            <a:avLst/>
          </a:prstGeom>
        </p:spPr>
      </p:pic>
      <p:sp>
        <p:nvSpPr>
          <p:cNvPr id="5" name="Date_DateCustomA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FLD_PresentationTitle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GB"/>
              <a:t>Page </a:t>
            </a:r>
            <a:fld id="{9E564AD4-C76D-4F33-BD52-5147B3B7B407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594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2x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3"/>
          </p:nvPr>
        </p:nvSpPr>
        <p:spPr>
          <a:xfrm>
            <a:off x="725488" y="1636713"/>
            <a:ext cx="5190511" cy="4681287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4"/>
          </p:nvPr>
        </p:nvSpPr>
        <p:spPr>
          <a:xfrm>
            <a:off x="6276001" y="1636713"/>
            <a:ext cx="5190512" cy="4681287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Date Placeholder 2" hidden="1"/>
          <p:cNvSpPr>
            <a:spLocks noGrp="1"/>
          </p:cNvSpPr>
          <p:nvPr>
            <p:ph type="dt" sz="half" idx="10"/>
          </p:nvPr>
        </p:nvSpPr>
        <p:spPr>
          <a:xfrm>
            <a:off x="1032325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1" name="Footer Placeholder 24" hidden="1"/>
          <p:cNvSpPr>
            <a:spLocks noGrp="1"/>
          </p:cNvSpPr>
          <p:nvPr>
            <p:ph type="ftr" sz="quarter" idx="17"/>
          </p:nvPr>
        </p:nvSpPr>
        <p:spPr>
          <a:xfrm>
            <a:off x="957178" y="8782869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16" name="Slide Number Placeholder 25" hidden="1"/>
          <p:cNvSpPr>
            <a:spLocks noGrp="1"/>
          </p:cNvSpPr>
          <p:nvPr>
            <p:ph type="sldNum" sz="quarter" idx="18"/>
          </p:nvPr>
        </p:nvSpPr>
        <p:spPr>
          <a:xfrm>
            <a:off x="702628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88032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 2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3"/>
          </p:nvPr>
        </p:nvSpPr>
        <p:spPr>
          <a:xfrm>
            <a:off x="725488" y="2322286"/>
            <a:ext cx="5190511" cy="3635602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4"/>
          </p:nvPr>
        </p:nvSpPr>
        <p:spPr>
          <a:xfrm>
            <a:off x="6276001" y="2322286"/>
            <a:ext cx="5190512" cy="3635602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489" y="6432593"/>
            <a:ext cx="3646133" cy="95116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725488" y="1636713"/>
            <a:ext cx="5191125" cy="685800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273800" y="1636713"/>
            <a:ext cx="5191125" cy="685800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_DateCustomA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FLD_PresentationTitle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GB"/>
              <a:t>Page </a:t>
            </a:r>
            <a:fld id="{9E564AD4-C76D-4F33-BD52-5147B3B7B407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61042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+ Content 2x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3"/>
          </p:nvPr>
        </p:nvSpPr>
        <p:spPr>
          <a:xfrm>
            <a:off x="725488" y="2322513"/>
            <a:ext cx="5190511" cy="3995487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4"/>
          </p:nvPr>
        </p:nvSpPr>
        <p:spPr>
          <a:xfrm>
            <a:off x="6276001" y="2322513"/>
            <a:ext cx="5190512" cy="3995487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Date Placeholder 2" hidden="1"/>
          <p:cNvSpPr>
            <a:spLocks noGrp="1"/>
          </p:cNvSpPr>
          <p:nvPr>
            <p:ph type="dt" sz="half" idx="10"/>
          </p:nvPr>
        </p:nvSpPr>
        <p:spPr>
          <a:xfrm>
            <a:off x="1032325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1" name="Footer Placeholder 24" hidden="1"/>
          <p:cNvSpPr>
            <a:spLocks noGrp="1"/>
          </p:cNvSpPr>
          <p:nvPr>
            <p:ph type="ftr" sz="quarter" idx="17"/>
          </p:nvPr>
        </p:nvSpPr>
        <p:spPr>
          <a:xfrm>
            <a:off x="957178" y="8782869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16" name="Slide Number Placeholder 25" hidden="1"/>
          <p:cNvSpPr>
            <a:spLocks noGrp="1"/>
          </p:cNvSpPr>
          <p:nvPr>
            <p:ph type="sldNum" sz="quarter" idx="18"/>
          </p:nvPr>
        </p:nvSpPr>
        <p:spPr>
          <a:xfrm>
            <a:off x="702628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725488" y="1636713"/>
            <a:ext cx="5191125" cy="685800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273800" y="1636713"/>
            <a:ext cx="5191125" cy="685800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6201292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729" userDrawn="1">
          <p15:clr>
            <a:srgbClr val="FBAE40"/>
          </p15:clr>
        </p15:guide>
        <p15:guide id="2" pos="3951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25487" y="365125"/>
            <a:ext cx="10741025" cy="104400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3"/>
          </p:nvPr>
        </p:nvSpPr>
        <p:spPr>
          <a:xfrm>
            <a:off x="725487" y="1636713"/>
            <a:ext cx="3340800" cy="4321175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4"/>
          </p:nvPr>
        </p:nvSpPr>
        <p:spPr>
          <a:xfrm>
            <a:off x="8125712" y="1636713"/>
            <a:ext cx="3340800" cy="4321175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3"/>
          <p:cNvSpPr>
            <a:spLocks noGrp="1"/>
          </p:cNvSpPr>
          <p:nvPr>
            <p:ph sz="quarter" idx="15"/>
          </p:nvPr>
        </p:nvSpPr>
        <p:spPr>
          <a:xfrm>
            <a:off x="4425600" y="1636713"/>
            <a:ext cx="3340800" cy="4321175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489" y="6432593"/>
            <a:ext cx="3646133" cy="95116"/>
          </a:xfrm>
          <a:prstGeom prst="rect">
            <a:avLst/>
          </a:prstGeom>
        </p:spPr>
      </p:pic>
      <p:sp>
        <p:nvSpPr>
          <p:cNvPr id="5" name="Date_DateCustomA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FLD_PresentationTitle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Page </a:t>
            </a:r>
            <a:fld id="{9E564AD4-C76D-4F33-BD52-5147B3B7B407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528569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562" userDrawn="1">
          <p15:clr>
            <a:srgbClr val="FBAE40"/>
          </p15:clr>
        </p15:guide>
        <p15:guide id="2" pos="2787" userDrawn="1">
          <p15:clr>
            <a:srgbClr val="FBAE40"/>
          </p15:clr>
        </p15:guide>
        <p15:guide id="3" pos="4896" userDrawn="1">
          <p15:clr>
            <a:srgbClr val="FBAE40"/>
          </p15:clr>
        </p15:guide>
        <p15:guide id="4" pos="511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/3 text 2/3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545829" y="1638300"/>
            <a:ext cx="6920684" cy="4319588"/>
          </a:xfrm>
        </p:spPr>
        <p:txBody>
          <a:bodyPr vert="horz" lIns="0" tIns="612000" rIns="0" bIns="0" rtlCol="0" anchor="ctr" anchorCtr="0">
            <a:noAutofit/>
          </a:bodyPr>
          <a:lstStyle>
            <a:lvl1pPr marL="0" indent="0" algn="ctr">
              <a:buNone/>
              <a:defRPr lang="da-DK"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Click on icon and insert the picture from ImageLibrary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3"/>
          </p:nvPr>
        </p:nvSpPr>
        <p:spPr>
          <a:xfrm>
            <a:off x="725488" y="1636713"/>
            <a:ext cx="3460341" cy="4321178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Date_DateCustomA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FLD_PresentationTitle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GB"/>
              <a:t>Page </a:t>
            </a:r>
            <a:fld id="{9E564AD4-C76D-4F33-BD52-5147B3B7B407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851662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638" userDrawn="1">
          <p15:clr>
            <a:srgbClr val="FBAE40"/>
          </p15:clr>
        </p15:guide>
        <p15:guide id="2" pos="286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1/3 text 2/3 image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545829" y="1638300"/>
            <a:ext cx="6920684" cy="4679700"/>
          </a:xfrm>
        </p:spPr>
        <p:txBody>
          <a:bodyPr vert="horz" lIns="0" tIns="612000" rIns="0" bIns="0" rtlCol="0" anchor="ctr" anchorCtr="0">
            <a:noAutofit/>
          </a:bodyPr>
          <a:lstStyle>
            <a:lvl1pPr marL="0" indent="0" algn="ctr">
              <a:buNone/>
              <a:defRPr lang="da-DK"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Click on icon and insert the picture from ImageLibrary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3"/>
          </p:nvPr>
        </p:nvSpPr>
        <p:spPr>
          <a:xfrm>
            <a:off x="725488" y="1636713"/>
            <a:ext cx="3460341" cy="4681422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Date Placeholder 2" hidden="1"/>
          <p:cNvSpPr>
            <a:spLocks noGrp="1"/>
          </p:cNvSpPr>
          <p:nvPr>
            <p:ph type="dt" sz="half" idx="10"/>
          </p:nvPr>
        </p:nvSpPr>
        <p:spPr>
          <a:xfrm>
            <a:off x="1032325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0" name="Footer Placeholder 24" hidden="1"/>
          <p:cNvSpPr>
            <a:spLocks noGrp="1"/>
          </p:cNvSpPr>
          <p:nvPr>
            <p:ph type="ftr" sz="quarter" idx="17"/>
          </p:nvPr>
        </p:nvSpPr>
        <p:spPr>
          <a:xfrm>
            <a:off x="957178" y="8782869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11" name="Slide Number Placeholder 25" hidden="1"/>
          <p:cNvSpPr>
            <a:spLocks noGrp="1"/>
          </p:cNvSpPr>
          <p:nvPr>
            <p:ph type="sldNum" sz="quarter" idx="18"/>
          </p:nvPr>
        </p:nvSpPr>
        <p:spPr>
          <a:xfrm>
            <a:off x="702628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599055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638" userDrawn="1">
          <p15:clr>
            <a:srgbClr val="FBAE40"/>
          </p15:clr>
        </p15:guide>
        <p15:guide id="2" pos="2862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25487" y="365125"/>
            <a:ext cx="10741025" cy="104775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3"/>
          </p:nvPr>
        </p:nvSpPr>
        <p:spPr>
          <a:xfrm>
            <a:off x="725488" y="1636713"/>
            <a:ext cx="2415600" cy="4321175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4"/>
          </p:nvPr>
        </p:nvSpPr>
        <p:spPr>
          <a:xfrm>
            <a:off x="9050912" y="1636713"/>
            <a:ext cx="2415600" cy="4321175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3"/>
          <p:cNvSpPr>
            <a:spLocks noGrp="1"/>
          </p:cNvSpPr>
          <p:nvPr>
            <p:ph sz="quarter" idx="15"/>
          </p:nvPr>
        </p:nvSpPr>
        <p:spPr>
          <a:xfrm>
            <a:off x="3500629" y="1636713"/>
            <a:ext cx="2415600" cy="4321175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5" name="Content Placeholder 3"/>
          <p:cNvSpPr>
            <a:spLocks noGrp="1"/>
          </p:cNvSpPr>
          <p:nvPr>
            <p:ph sz="quarter" idx="16"/>
          </p:nvPr>
        </p:nvSpPr>
        <p:spPr>
          <a:xfrm>
            <a:off x="6275770" y="1636713"/>
            <a:ext cx="2415600" cy="4321175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489" y="6432593"/>
            <a:ext cx="3646133" cy="95116"/>
          </a:xfrm>
          <a:prstGeom prst="rect">
            <a:avLst/>
          </a:prstGeom>
        </p:spPr>
      </p:pic>
      <p:sp>
        <p:nvSpPr>
          <p:cNvPr id="5" name="Date_DateCustomA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FLD_PresentationTitle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GB"/>
              <a:t>Page </a:t>
            </a:r>
            <a:fld id="{9E564AD4-C76D-4F33-BD52-5147B3B7B407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657996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980" userDrawn="1">
          <p15:clr>
            <a:srgbClr val="FBAE40"/>
          </p15:clr>
        </p15:guide>
        <p15:guide id="2" pos="2205" userDrawn="1">
          <p15:clr>
            <a:srgbClr val="FBAE40"/>
          </p15:clr>
        </p15:guide>
        <p15:guide id="3" pos="3728" userDrawn="1">
          <p15:clr>
            <a:srgbClr val="FBAE40"/>
          </p15:clr>
        </p15:guide>
        <p15:guide id="4" pos="3953" userDrawn="1">
          <p15:clr>
            <a:srgbClr val="FBAE40"/>
          </p15:clr>
        </p15:guide>
        <p15:guide id="5" pos="5476" userDrawn="1">
          <p15:clr>
            <a:srgbClr val="FBAE40"/>
          </p15:clr>
        </p15:guide>
        <p15:guide id="6" pos="5698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/4 text 2/4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25487" y="365125"/>
            <a:ext cx="10741025" cy="104775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3"/>
          </p:nvPr>
        </p:nvSpPr>
        <p:spPr>
          <a:xfrm>
            <a:off x="725488" y="1636713"/>
            <a:ext cx="2415600" cy="4321175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3"/>
          <p:cNvSpPr>
            <a:spLocks noGrp="1"/>
          </p:cNvSpPr>
          <p:nvPr>
            <p:ph sz="quarter" idx="15"/>
          </p:nvPr>
        </p:nvSpPr>
        <p:spPr>
          <a:xfrm>
            <a:off x="3500170" y="1636713"/>
            <a:ext cx="2415600" cy="4321175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275312" y="1638300"/>
            <a:ext cx="5191200" cy="4319588"/>
          </a:xfrm>
        </p:spPr>
        <p:txBody>
          <a:bodyPr vert="horz" lIns="0" tIns="612000" rIns="0" bIns="0" rtlCol="0" anchor="ctr" anchorCtr="0">
            <a:noAutofit/>
          </a:bodyPr>
          <a:lstStyle>
            <a:lvl1pPr marL="0" indent="0" algn="ctr">
              <a:buNone/>
              <a:defRPr lang="da-DK"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Click on icon and insert the picture from ImageLibrary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489" y="6432593"/>
            <a:ext cx="3646133" cy="95116"/>
          </a:xfrm>
          <a:prstGeom prst="rect">
            <a:avLst/>
          </a:prstGeom>
        </p:spPr>
      </p:pic>
      <p:sp>
        <p:nvSpPr>
          <p:cNvPr id="5" name="Date_DateCustomA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FLD_PresentationTitle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GB"/>
              <a:t>Page </a:t>
            </a:r>
            <a:fld id="{9E564AD4-C76D-4F33-BD52-5147B3B7B407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427033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980" userDrawn="1">
          <p15:clr>
            <a:srgbClr val="FBAE40"/>
          </p15:clr>
        </p15:guide>
        <p15:guide id="2" pos="2205" userDrawn="1">
          <p15:clr>
            <a:srgbClr val="FBAE40"/>
          </p15:clr>
        </p15:guide>
        <p15:guide id="3" pos="3728" userDrawn="1">
          <p15:clr>
            <a:srgbClr val="FBAE40"/>
          </p15:clr>
        </p15:guide>
        <p15:guide id="4" pos="3955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2/4 text 2/4 image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275312" y="1638300"/>
            <a:ext cx="5191200" cy="4679700"/>
          </a:xfrm>
        </p:spPr>
        <p:txBody>
          <a:bodyPr vert="horz" lIns="0" tIns="612000" rIns="0" bIns="0" rtlCol="0" anchor="ctr" anchorCtr="0">
            <a:noAutofit/>
          </a:bodyPr>
          <a:lstStyle>
            <a:lvl1pPr marL="0" indent="0" algn="ctr">
              <a:buNone/>
              <a:defRPr lang="da-DK"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Click on icon and insert the picture from ImageLibrary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25487" y="365125"/>
            <a:ext cx="10741025" cy="104775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3"/>
          </p:nvPr>
        </p:nvSpPr>
        <p:spPr>
          <a:xfrm>
            <a:off x="725488" y="1636713"/>
            <a:ext cx="2415600" cy="4681422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3"/>
          <p:cNvSpPr>
            <a:spLocks noGrp="1"/>
          </p:cNvSpPr>
          <p:nvPr>
            <p:ph sz="quarter" idx="15"/>
          </p:nvPr>
        </p:nvSpPr>
        <p:spPr>
          <a:xfrm>
            <a:off x="3500170" y="1636713"/>
            <a:ext cx="2415600" cy="4681422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Date Placeholder 2" hidden="1"/>
          <p:cNvSpPr>
            <a:spLocks noGrp="1"/>
          </p:cNvSpPr>
          <p:nvPr>
            <p:ph type="dt" sz="half" idx="10"/>
          </p:nvPr>
        </p:nvSpPr>
        <p:spPr>
          <a:xfrm>
            <a:off x="1032325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5" name="Footer Placeholder 24" hidden="1"/>
          <p:cNvSpPr>
            <a:spLocks noGrp="1"/>
          </p:cNvSpPr>
          <p:nvPr>
            <p:ph type="ftr" sz="quarter" idx="18"/>
          </p:nvPr>
        </p:nvSpPr>
        <p:spPr>
          <a:xfrm>
            <a:off x="957178" y="8782869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16" name="Slide Number Placeholder 25" hidden="1"/>
          <p:cNvSpPr>
            <a:spLocks noGrp="1"/>
          </p:cNvSpPr>
          <p:nvPr>
            <p:ph type="sldNum" sz="quarter" idx="19"/>
          </p:nvPr>
        </p:nvSpPr>
        <p:spPr>
          <a:xfrm>
            <a:off x="702628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949859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953" userDrawn="1">
          <p15:clr>
            <a:srgbClr val="FBAE40"/>
          </p15:clr>
        </p15:guide>
        <p15:guide id="2" pos="3728" userDrawn="1">
          <p15:clr>
            <a:srgbClr val="FBAE40"/>
          </p15:clr>
        </p15:guide>
        <p15:guide id="3" pos="2205" userDrawn="1">
          <p15:clr>
            <a:srgbClr val="FBAE40"/>
          </p15:clr>
        </p15:guide>
        <p15:guide id="4" pos="198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0/50 Image text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276001" y="365125"/>
            <a:ext cx="5190511" cy="104775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4"/>
          </p:nvPr>
        </p:nvSpPr>
        <p:spPr>
          <a:xfrm>
            <a:off x="6276001" y="1636713"/>
            <a:ext cx="5190512" cy="4681287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1"/>
            <a:ext cx="5916000" cy="6858000"/>
          </a:xfrm>
        </p:spPr>
        <p:txBody>
          <a:bodyPr vert="horz" lIns="0" tIns="612000" rIns="0" bIns="0" rtlCol="0" anchor="ctr" anchorCtr="0">
            <a:noAutofit/>
          </a:bodyPr>
          <a:lstStyle>
            <a:lvl1pPr algn="ctr">
              <a:defRPr lang="da-DK"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Click on icon and insert the picture from ImageLibrary</a:t>
            </a:r>
          </a:p>
        </p:txBody>
      </p:sp>
      <p:sp>
        <p:nvSpPr>
          <p:cNvPr id="9" name="Date Placeholder 2" hidden="1"/>
          <p:cNvSpPr>
            <a:spLocks noGrp="1"/>
          </p:cNvSpPr>
          <p:nvPr>
            <p:ph type="dt" sz="half" idx="10"/>
          </p:nvPr>
        </p:nvSpPr>
        <p:spPr>
          <a:xfrm>
            <a:off x="1032325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1" name="Footer Placeholder 24" hidden="1"/>
          <p:cNvSpPr>
            <a:spLocks noGrp="1"/>
          </p:cNvSpPr>
          <p:nvPr>
            <p:ph type="ftr" sz="quarter" idx="18"/>
          </p:nvPr>
        </p:nvSpPr>
        <p:spPr>
          <a:xfrm>
            <a:off x="957178" y="8782869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16" name="Slide Number Placeholder 25" hidden="1"/>
          <p:cNvSpPr>
            <a:spLocks noGrp="1"/>
          </p:cNvSpPr>
          <p:nvPr>
            <p:ph type="sldNum" sz="quarter" idx="19"/>
          </p:nvPr>
        </p:nvSpPr>
        <p:spPr>
          <a:xfrm>
            <a:off x="702628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826507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728" userDrawn="1">
          <p15:clr>
            <a:srgbClr val="FBAE40"/>
          </p15:clr>
        </p15:guide>
        <p15:guide id="2" pos="3953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359999" y="365125"/>
            <a:ext cx="11472001" cy="5592763"/>
          </a:xfrm>
        </p:spPr>
        <p:txBody>
          <a:bodyPr vert="horz" lIns="0" tIns="612000" rIns="0" bIns="0" rtlCol="0" anchor="ctr" anchorCtr="0">
            <a:noAutofit/>
          </a:bodyPr>
          <a:lstStyle>
            <a:lvl1pPr marL="0" indent="0" algn="ctr">
              <a:buNone/>
              <a:defRPr lang="da-DK"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Click on icon and insert the picture from ImageLibrary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489" y="6432593"/>
            <a:ext cx="3646133" cy="95116"/>
          </a:xfrm>
          <a:prstGeom prst="rect">
            <a:avLst/>
          </a:prstGeom>
        </p:spPr>
      </p:pic>
      <p:sp>
        <p:nvSpPr>
          <p:cNvPr id="5" name="Date_DateCustomA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FLD_PresentationTitle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GB"/>
              <a:t>Page </a:t>
            </a:r>
            <a:fld id="{9E564AD4-C76D-4F33-BD52-5147B3B7B407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98927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ground image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7999"/>
          </a:xfrm>
        </p:spPr>
        <p:txBody>
          <a:bodyPr vert="horz" lIns="0" tIns="612000" rIns="0" bIns="0" rtlCol="0" anchor="ctr" anchorCtr="0">
            <a:noAutofit/>
          </a:bodyPr>
          <a:lstStyle>
            <a:lvl1pPr algn="ctr">
              <a:buNone/>
              <a:defRPr lang="da-DK"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Click on icon and insert the picture from ImageLibrary</a:t>
            </a:r>
          </a:p>
        </p:txBody>
      </p:sp>
      <p:sp>
        <p:nvSpPr>
          <p:cNvPr id="6" name="Date Placeholder 2" hidden="1"/>
          <p:cNvSpPr>
            <a:spLocks noGrp="1"/>
          </p:cNvSpPr>
          <p:nvPr>
            <p:ph type="dt" sz="half" idx="10"/>
          </p:nvPr>
        </p:nvSpPr>
        <p:spPr>
          <a:xfrm>
            <a:off x="1032325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Footer Placeholder 24" hidden="1"/>
          <p:cNvSpPr>
            <a:spLocks noGrp="1"/>
          </p:cNvSpPr>
          <p:nvPr>
            <p:ph type="ftr" sz="quarter" idx="18"/>
          </p:nvPr>
        </p:nvSpPr>
        <p:spPr>
          <a:xfrm>
            <a:off x="957178" y="8782869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11" name="Slide Number Placeholder 25" hidden="1"/>
          <p:cNvSpPr>
            <a:spLocks noGrp="1"/>
          </p:cNvSpPr>
          <p:nvPr>
            <p:ph type="sldNum" sz="quarter" idx="19"/>
          </p:nvPr>
        </p:nvSpPr>
        <p:spPr>
          <a:xfrm>
            <a:off x="702628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15937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(produc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3"/>
          </p:nvPr>
        </p:nvSpPr>
        <p:spPr>
          <a:xfrm>
            <a:off x="725488" y="1636713"/>
            <a:ext cx="10745787" cy="4321175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489" y="6432593"/>
            <a:ext cx="3646133" cy="95116"/>
          </a:xfrm>
          <a:prstGeom prst="rect">
            <a:avLst/>
          </a:prstGeom>
        </p:spPr>
      </p:pic>
      <p:sp>
        <p:nvSpPr>
          <p:cNvPr id="9" name="Pladsholder til indhold 2"/>
          <p:cNvSpPr>
            <a:spLocks noGrp="1"/>
          </p:cNvSpPr>
          <p:nvPr>
            <p:ph sz="quarter" idx="17" hasCustomPrompt="1"/>
          </p:nvPr>
        </p:nvSpPr>
        <p:spPr>
          <a:xfrm>
            <a:off x="9773172" y="6142181"/>
            <a:ext cx="1692000" cy="429455"/>
          </a:xfrm>
        </p:spPr>
        <p:txBody>
          <a:bodyPr/>
          <a:lstStyle>
            <a:lvl1pPr>
              <a:buNone/>
              <a:defRPr sz="1200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Insert product logo</a:t>
            </a:r>
          </a:p>
        </p:txBody>
      </p:sp>
      <p:sp>
        <p:nvSpPr>
          <p:cNvPr id="3" name="Date_DateCustomA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LD_PresentationTitle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GB"/>
              <a:t>Page </a:t>
            </a:r>
            <a:fld id="{9E564AD4-C76D-4F33-BD52-5147B3B7B407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52201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3x (produc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25487" y="365125"/>
            <a:ext cx="10741025" cy="104775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3"/>
          </p:nvPr>
        </p:nvSpPr>
        <p:spPr>
          <a:xfrm>
            <a:off x="725488" y="1636713"/>
            <a:ext cx="3340800" cy="4321175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4"/>
          </p:nvPr>
        </p:nvSpPr>
        <p:spPr>
          <a:xfrm>
            <a:off x="8125712" y="1636713"/>
            <a:ext cx="3340800" cy="4321175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3"/>
          <p:cNvSpPr>
            <a:spLocks noGrp="1"/>
          </p:cNvSpPr>
          <p:nvPr>
            <p:ph sz="quarter" idx="15"/>
          </p:nvPr>
        </p:nvSpPr>
        <p:spPr>
          <a:xfrm>
            <a:off x="4425600" y="1636713"/>
            <a:ext cx="3340800" cy="4321175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489" y="6432593"/>
            <a:ext cx="3646133" cy="95116"/>
          </a:xfrm>
          <a:prstGeom prst="rect">
            <a:avLst/>
          </a:prstGeom>
        </p:spPr>
      </p:pic>
      <p:sp>
        <p:nvSpPr>
          <p:cNvPr id="15" name="Pladsholder til indhold 2"/>
          <p:cNvSpPr>
            <a:spLocks noGrp="1"/>
          </p:cNvSpPr>
          <p:nvPr>
            <p:ph sz="quarter" idx="17" hasCustomPrompt="1"/>
          </p:nvPr>
        </p:nvSpPr>
        <p:spPr>
          <a:xfrm>
            <a:off x="9773172" y="6142181"/>
            <a:ext cx="1692000" cy="429455"/>
          </a:xfrm>
        </p:spPr>
        <p:txBody>
          <a:bodyPr/>
          <a:lstStyle>
            <a:lvl1pPr>
              <a:buNone/>
              <a:defRPr sz="1200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Insert product logo</a:t>
            </a:r>
          </a:p>
        </p:txBody>
      </p:sp>
      <p:sp>
        <p:nvSpPr>
          <p:cNvPr id="5" name="Date_DateCustomA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FLD_PresentationTitle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GB"/>
              <a:t>Page </a:t>
            </a:r>
            <a:fld id="{9E564AD4-C76D-4F33-BD52-5147B3B7B407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784115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894" userDrawn="1">
          <p15:clr>
            <a:srgbClr val="FBAE40"/>
          </p15:clr>
        </p15:guide>
        <p15:guide id="2" pos="5118" userDrawn="1">
          <p15:clr>
            <a:srgbClr val="FBAE40"/>
          </p15:clr>
        </p15:guide>
        <p15:guide id="3" pos="2789" userDrawn="1">
          <p15:clr>
            <a:srgbClr val="FBAE40"/>
          </p15:clr>
        </p15:guide>
        <p15:guide id="4" pos="2564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0/50 Image text (produc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 descr="Baggrund-test-ny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883"/>
          <a:stretch/>
        </p:blipFill>
        <p:spPr>
          <a:xfrm>
            <a:off x="-170763" y="0"/>
            <a:ext cx="6093867" cy="6858000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276001" y="1088844"/>
            <a:ext cx="5190511" cy="981982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quarter" idx="14"/>
          </p:nvPr>
        </p:nvSpPr>
        <p:spPr>
          <a:xfrm>
            <a:off x="6276001" y="2360433"/>
            <a:ext cx="5190512" cy="3597456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7104" y="0"/>
            <a:ext cx="5916000" cy="6858000"/>
          </a:xfrm>
        </p:spPr>
        <p:txBody>
          <a:bodyPr vert="horz" lIns="0" tIns="612000" rIns="0" bIns="0" rtlCol="0" anchor="ctr" anchorCtr="0">
            <a:noAutofit/>
          </a:bodyPr>
          <a:lstStyle>
            <a:lvl1pPr marL="0" indent="0" algn="ctr">
              <a:buNone/>
              <a:defRPr lang="da-DK"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Click here – open the COLOPLAST tab – click on Add Images – select an image from the Image Library in </a:t>
            </a:r>
            <a:r>
              <a:rPr lang="en-GB" dirty="0" err="1"/>
              <a:t>Templafy</a:t>
            </a:r>
            <a:endParaRPr lang="en-GB" dirty="0"/>
          </a:p>
        </p:txBody>
      </p:sp>
      <p:sp>
        <p:nvSpPr>
          <p:cNvPr id="9" name="Date Placeholder 2" hidden="1"/>
          <p:cNvSpPr>
            <a:spLocks noGrp="1"/>
          </p:cNvSpPr>
          <p:nvPr>
            <p:ph type="dt" sz="half" idx="10"/>
          </p:nvPr>
        </p:nvSpPr>
        <p:spPr>
          <a:xfrm>
            <a:off x="1032325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1" name="Footer Placeholder 24" hidden="1"/>
          <p:cNvSpPr>
            <a:spLocks noGrp="1"/>
          </p:cNvSpPr>
          <p:nvPr>
            <p:ph type="ftr" sz="quarter" idx="18"/>
          </p:nvPr>
        </p:nvSpPr>
        <p:spPr>
          <a:xfrm>
            <a:off x="957178" y="8782869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16" name="Slide Number Placeholder 25" hidden="1"/>
          <p:cNvSpPr>
            <a:spLocks noGrp="1"/>
          </p:cNvSpPr>
          <p:nvPr>
            <p:ph type="sldNum" sz="quarter" idx="19"/>
          </p:nvPr>
        </p:nvSpPr>
        <p:spPr>
          <a:xfrm>
            <a:off x="702628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15" name="Pladsholder til indhold 2"/>
          <p:cNvSpPr>
            <a:spLocks noGrp="1"/>
          </p:cNvSpPr>
          <p:nvPr>
            <p:ph sz="quarter" idx="20" hasCustomPrompt="1"/>
          </p:nvPr>
        </p:nvSpPr>
        <p:spPr>
          <a:xfrm>
            <a:off x="9773172" y="6142181"/>
            <a:ext cx="1692000" cy="429455"/>
          </a:xfrm>
        </p:spPr>
        <p:txBody>
          <a:bodyPr/>
          <a:lstStyle>
            <a:lvl1pPr>
              <a:buNone/>
              <a:defRPr sz="1200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Insert product logo</a:t>
            </a:r>
          </a:p>
        </p:txBody>
      </p:sp>
    </p:spTree>
    <p:extLst>
      <p:ext uri="{BB962C8B-B14F-4D97-AF65-F5344CB8AC3E}">
        <p14:creationId xmlns:p14="http://schemas.microsoft.com/office/powerpoint/2010/main" val="282283648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728" userDrawn="1">
          <p15:clr>
            <a:srgbClr val="FBAE40"/>
          </p15:clr>
        </p15:guide>
        <p15:guide id="2" pos="3951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y 50/50 Image text (produc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7" descr="Baggrund-test-ny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130925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276001" y="1088844"/>
            <a:ext cx="5190511" cy="981982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quarter" idx="14"/>
          </p:nvPr>
        </p:nvSpPr>
        <p:spPr>
          <a:xfrm>
            <a:off x="6276001" y="2360433"/>
            <a:ext cx="5190512" cy="3597456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1"/>
            <a:ext cx="5916000" cy="6858000"/>
          </a:xfrm>
        </p:spPr>
        <p:txBody>
          <a:bodyPr vert="horz" lIns="0" tIns="612000" rIns="0" bIns="0" rtlCol="0" anchor="ctr" anchorCtr="0">
            <a:noAutofit/>
          </a:bodyPr>
          <a:lstStyle>
            <a:lvl1pPr marL="0" indent="0" algn="ctr">
              <a:buNone/>
              <a:defRPr lang="da-DK"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Click here – open the COLOPLAST tab – click on Add Images – select an image from the Image Library in </a:t>
            </a:r>
            <a:r>
              <a:rPr lang="en-GB" dirty="0" err="1"/>
              <a:t>Templafy</a:t>
            </a:r>
            <a:endParaRPr lang="en-GB" dirty="0"/>
          </a:p>
        </p:txBody>
      </p:sp>
      <p:sp>
        <p:nvSpPr>
          <p:cNvPr id="9" name="Date Placeholder 2" hidden="1"/>
          <p:cNvSpPr>
            <a:spLocks noGrp="1"/>
          </p:cNvSpPr>
          <p:nvPr>
            <p:ph type="dt" sz="half" idx="10"/>
          </p:nvPr>
        </p:nvSpPr>
        <p:spPr>
          <a:xfrm>
            <a:off x="1032325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1" name="Footer Placeholder 24" hidden="1"/>
          <p:cNvSpPr>
            <a:spLocks noGrp="1"/>
          </p:cNvSpPr>
          <p:nvPr>
            <p:ph type="ftr" sz="quarter" idx="18"/>
          </p:nvPr>
        </p:nvSpPr>
        <p:spPr>
          <a:xfrm>
            <a:off x="957178" y="8782869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16" name="Slide Number Placeholder 25" hidden="1"/>
          <p:cNvSpPr>
            <a:spLocks noGrp="1"/>
          </p:cNvSpPr>
          <p:nvPr>
            <p:ph type="sldNum" sz="quarter" idx="19"/>
          </p:nvPr>
        </p:nvSpPr>
        <p:spPr>
          <a:xfrm>
            <a:off x="702628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14" name="Pladsholder til indhold 2"/>
          <p:cNvSpPr>
            <a:spLocks noGrp="1"/>
          </p:cNvSpPr>
          <p:nvPr>
            <p:ph sz="quarter" idx="20" hasCustomPrompt="1"/>
          </p:nvPr>
        </p:nvSpPr>
        <p:spPr>
          <a:xfrm>
            <a:off x="9773172" y="6142181"/>
            <a:ext cx="1692000" cy="429455"/>
          </a:xfrm>
        </p:spPr>
        <p:txBody>
          <a:bodyPr/>
          <a:lstStyle>
            <a:lvl1pPr>
              <a:buNone/>
              <a:defRPr sz="1200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Insert product logo</a:t>
            </a:r>
          </a:p>
        </p:txBody>
      </p:sp>
    </p:spTree>
    <p:extLst>
      <p:ext uri="{BB962C8B-B14F-4D97-AF65-F5344CB8AC3E}">
        <p14:creationId xmlns:p14="http://schemas.microsoft.com/office/powerpoint/2010/main" val="116829057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728" userDrawn="1">
          <p15:clr>
            <a:srgbClr val="FBAE40"/>
          </p15:clr>
        </p15:guide>
        <p15:guide id="2" pos="3953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2BCBD9"/>
              </a:gs>
              <a:gs pos="100000">
                <a:schemeClr val="tx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dirty="0" err="1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4456" y="6255808"/>
            <a:ext cx="1462075" cy="332575"/>
          </a:xfrm>
          <a:prstGeom prst="rect">
            <a:avLst/>
          </a:prstGeom>
        </p:spPr>
      </p:pic>
      <p:sp>
        <p:nvSpPr>
          <p:cNvPr id="3" name="DateCustomA" hidden="1"/>
          <p:cNvSpPr>
            <a:spLocks noGrp="1"/>
          </p:cNvSpPr>
          <p:nvPr>
            <p:ph type="dt" sz="half" idx="10"/>
          </p:nvPr>
        </p:nvSpPr>
        <p:spPr>
          <a:xfrm>
            <a:off x="5460842" y="7657271"/>
            <a:ext cx="1270317" cy="20819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6731159" y="7657271"/>
            <a:ext cx="2551634" cy="208193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5" name="Slide Number Placeholder 5" hidden="1"/>
          <p:cNvSpPr>
            <a:spLocks noGrp="1"/>
          </p:cNvSpPr>
          <p:nvPr>
            <p:ph type="sldNum" sz="quarter" idx="4"/>
          </p:nvPr>
        </p:nvSpPr>
        <p:spPr>
          <a:xfrm>
            <a:off x="4881653" y="7657271"/>
            <a:ext cx="556349" cy="20819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499" y="6432593"/>
            <a:ext cx="3646113" cy="95116"/>
          </a:xfrm>
          <a:prstGeom prst="rect">
            <a:avLst/>
          </a:prstGeom>
        </p:spPr>
      </p:pic>
      <p:sp>
        <p:nvSpPr>
          <p:cNvPr id="10" name="PresentationTitle"/>
          <p:cNvSpPr>
            <a:spLocks noGrp="1"/>
          </p:cNvSpPr>
          <p:nvPr>
            <p:ph type="title" hasCustomPrompt="1"/>
          </p:nvPr>
        </p:nvSpPr>
        <p:spPr>
          <a:xfrm>
            <a:off x="1963463" y="361950"/>
            <a:ext cx="9507812" cy="2219603"/>
          </a:xfrm>
        </p:spPr>
        <p:txBody>
          <a:bodyPr anchor="b" anchorCtr="0"/>
          <a:lstStyle>
            <a:lvl1pPr>
              <a:lnSpc>
                <a:spcPct val="90000"/>
              </a:lnSpc>
              <a:defRPr sz="6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dirty="0"/>
              <a:t>Breaker title</a:t>
            </a:r>
          </a:p>
        </p:txBody>
      </p:sp>
      <p:sp>
        <p:nvSpPr>
          <p:cNvPr id="11" name="PresentationSubtitle"/>
          <p:cNvSpPr>
            <a:spLocks noGrp="1"/>
          </p:cNvSpPr>
          <p:nvPr>
            <p:ph type="body" sz="quarter" idx="12" hasCustomPrompt="1"/>
          </p:nvPr>
        </p:nvSpPr>
        <p:spPr>
          <a:xfrm>
            <a:off x="1963462" y="2529743"/>
            <a:ext cx="9507600" cy="886229"/>
          </a:xfrm>
        </p:spPr>
        <p:txBody>
          <a:bodyPr/>
          <a:lstStyle>
            <a:lvl1pPr>
              <a:lnSpc>
                <a:spcPct val="95000"/>
              </a:lnSpc>
              <a:spcBef>
                <a:spcPts val="0"/>
              </a:spcBef>
              <a:buNone/>
              <a:defRPr sz="3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Breaker subtitle</a:t>
            </a:r>
          </a:p>
        </p:txBody>
      </p:sp>
    </p:spTree>
    <p:extLst>
      <p:ext uri="{BB962C8B-B14F-4D97-AF65-F5344CB8AC3E}">
        <p14:creationId xmlns:p14="http://schemas.microsoft.com/office/powerpoint/2010/main" val="19665806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Slid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60000">
                <a:srgbClr val="B1BABD"/>
              </a:gs>
              <a:gs pos="0">
                <a:srgbClr val="CFD5D7"/>
              </a:gs>
              <a:gs pos="100000">
                <a:srgbClr val="A5AFB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dirty="0" err="1"/>
          </a:p>
        </p:txBody>
      </p:sp>
      <p:sp>
        <p:nvSpPr>
          <p:cNvPr id="3" name="DateCustomA" hidden="1"/>
          <p:cNvSpPr>
            <a:spLocks noGrp="1"/>
          </p:cNvSpPr>
          <p:nvPr>
            <p:ph type="dt" sz="half" idx="10"/>
          </p:nvPr>
        </p:nvSpPr>
        <p:spPr>
          <a:xfrm>
            <a:off x="5460843" y="7666505"/>
            <a:ext cx="446472" cy="208193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6731159" y="7666505"/>
            <a:ext cx="584041" cy="208193"/>
          </a:xfrm>
          <a:prstGeom prst="rect">
            <a:avLst/>
          </a:prstGeom>
        </p:spPr>
        <p:txBody>
          <a:bodyPr/>
          <a:lstStyle>
            <a:lvl1pPr algn="l">
              <a:defRPr sz="1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4456" y="6255808"/>
            <a:ext cx="1462075" cy="332575"/>
          </a:xfrm>
          <a:prstGeom prst="rect">
            <a:avLst/>
          </a:prstGeom>
        </p:spPr>
      </p:pic>
      <p:sp>
        <p:nvSpPr>
          <p:cNvPr id="15" name="Slide Number Placeholder 5" hidden="1"/>
          <p:cNvSpPr>
            <a:spLocks noGrp="1"/>
          </p:cNvSpPr>
          <p:nvPr>
            <p:ph type="sldNum" sz="quarter" idx="4"/>
          </p:nvPr>
        </p:nvSpPr>
        <p:spPr>
          <a:xfrm>
            <a:off x="4881653" y="7666505"/>
            <a:ext cx="556349" cy="20819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>
              <a:defRPr sz="1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20" name="Text Placeholder logo"/>
          <p:cNvSpPr>
            <a:spLocks noGrp="1"/>
          </p:cNvSpPr>
          <p:nvPr>
            <p:ph type="body" sz="quarter" idx="21" hasCustomPrompt="1"/>
          </p:nvPr>
        </p:nvSpPr>
        <p:spPr>
          <a:xfrm>
            <a:off x="723900" y="6432593"/>
            <a:ext cx="3646800" cy="93600"/>
          </a:xfr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9" name="PresentationTitle"/>
          <p:cNvSpPr>
            <a:spLocks noGrp="1"/>
          </p:cNvSpPr>
          <p:nvPr>
            <p:ph type="title" hasCustomPrompt="1"/>
          </p:nvPr>
        </p:nvSpPr>
        <p:spPr>
          <a:xfrm>
            <a:off x="1963463" y="361950"/>
            <a:ext cx="9507812" cy="2219603"/>
          </a:xfrm>
        </p:spPr>
        <p:txBody>
          <a:bodyPr anchor="b" anchorCtr="0"/>
          <a:lstStyle>
            <a:lvl1pPr>
              <a:lnSpc>
                <a:spcPct val="90000"/>
              </a:lnSpc>
              <a:defRPr sz="60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dirty="0"/>
              <a:t>Breaker title</a:t>
            </a:r>
          </a:p>
        </p:txBody>
      </p:sp>
      <p:sp>
        <p:nvSpPr>
          <p:cNvPr id="10" name="PresentationSubtitle"/>
          <p:cNvSpPr>
            <a:spLocks noGrp="1"/>
          </p:cNvSpPr>
          <p:nvPr>
            <p:ph type="body" sz="quarter" idx="12" hasCustomPrompt="1"/>
          </p:nvPr>
        </p:nvSpPr>
        <p:spPr>
          <a:xfrm>
            <a:off x="1963462" y="2529743"/>
            <a:ext cx="9507600" cy="886229"/>
          </a:xfrm>
        </p:spPr>
        <p:txBody>
          <a:bodyPr/>
          <a:lstStyle>
            <a:lvl1pPr>
              <a:lnSpc>
                <a:spcPct val="95000"/>
              </a:lnSpc>
              <a:spcBef>
                <a:spcPts val="0"/>
              </a:spcBef>
              <a:buNone/>
              <a:defRPr sz="35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Breaker subtitle</a:t>
            </a:r>
          </a:p>
        </p:txBody>
      </p:sp>
    </p:spTree>
    <p:extLst>
      <p:ext uri="{BB962C8B-B14F-4D97-AF65-F5344CB8AC3E}">
        <p14:creationId xmlns:p14="http://schemas.microsoft.com/office/powerpoint/2010/main" val="42779572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2BCBD9"/>
              </a:gs>
              <a:gs pos="100000">
                <a:schemeClr val="tx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dirty="0" err="1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4456" y="6255808"/>
            <a:ext cx="1462075" cy="332575"/>
          </a:xfrm>
          <a:prstGeom prst="rect">
            <a:avLst/>
          </a:prstGeom>
        </p:spPr>
      </p:pic>
      <p:sp>
        <p:nvSpPr>
          <p:cNvPr id="3" name="Date_DateCustomA" hidden="1"/>
          <p:cNvSpPr>
            <a:spLocks noGrp="1"/>
          </p:cNvSpPr>
          <p:nvPr>
            <p:ph type="dt" sz="half" idx="10"/>
          </p:nvPr>
        </p:nvSpPr>
        <p:spPr>
          <a:xfrm>
            <a:off x="5460842" y="7657271"/>
            <a:ext cx="1270317" cy="20819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FLD_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6731159" y="7657271"/>
            <a:ext cx="2551634" cy="208193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5" name="Slide Number Placeholder 5" hidden="1"/>
          <p:cNvSpPr>
            <a:spLocks noGrp="1"/>
          </p:cNvSpPr>
          <p:nvPr>
            <p:ph type="sldNum" sz="quarter" idx="4"/>
          </p:nvPr>
        </p:nvSpPr>
        <p:spPr>
          <a:xfrm>
            <a:off x="4881653" y="7657271"/>
            <a:ext cx="556349" cy="20819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499" y="6432593"/>
            <a:ext cx="3646113" cy="95116"/>
          </a:xfrm>
          <a:prstGeom prst="rect">
            <a:avLst/>
          </a:prstGeom>
        </p:spPr>
      </p:pic>
      <p:sp>
        <p:nvSpPr>
          <p:cNvPr id="10" name="PresentationTitle"/>
          <p:cNvSpPr>
            <a:spLocks noGrp="1"/>
          </p:cNvSpPr>
          <p:nvPr>
            <p:ph type="title" hasCustomPrompt="1"/>
          </p:nvPr>
        </p:nvSpPr>
        <p:spPr>
          <a:xfrm>
            <a:off x="1963463" y="1653495"/>
            <a:ext cx="9507812" cy="3385793"/>
          </a:xfrm>
        </p:spPr>
        <p:txBody>
          <a:bodyPr anchor="t" anchorCtr="0"/>
          <a:lstStyle>
            <a:lvl1pPr>
              <a:lnSpc>
                <a:spcPct val="90000"/>
              </a:lnSpc>
              <a:defRPr sz="6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dirty="0"/>
              <a:t>“Quote”</a:t>
            </a:r>
          </a:p>
        </p:txBody>
      </p:sp>
      <p:sp>
        <p:nvSpPr>
          <p:cNvPr id="11" name="PresentationSubtitle"/>
          <p:cNvSpPr>
            <a:spLocks noGrp="1"/>
          </p:cNvSpPr>
          <p:nvPr>
            <p:ph type="body" sz="quarter" idx="12" hasCustomPrompt="1"/>
          </p:nvPr>
        </p:nvSpPr>
        <p:spPr>
          <a:xfrm>
            <a:off x="1963462" y="5039288"/>
            <a:ext cx="9507600" cy="886229"/>
          </a:xfrm>
        </p:spPr>
        <p:txBody>
          <a:bodyPr/>
          <a:lstStyle>
            <a:lvl1pPr algn="r">
              <a:lnSpc>
                <a:spcPct val="95000"/>
              </a:lnSpc>
              <a:spcBef>
                <a:spcPts val="0"/>
              </a:spcBef>
              <a:buNone/>
              <a:defRPr sz="3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Name Surname</a:t>
            </a:r>
          </a:p>
        </p:txBody>
      </p:sp>
    </p:spTree>
    <p:extLst>
      <p:ext uri="{BB962C8B-B14F-4D97-AF65-F5344CB8AC3E}">
        <p14:creationId xmlns:p14="http://schemas.microsoft.com/office/powerpoint/2010/main" val="11801747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60000">
                <a:srgbClr val="B1BABD"/>
              </a:gs>
              <a:gs pos="0">
                <a:srgbClr val="CFD5D7"/>
              </a:gs>
              <a:gs pos="100000">
                <a:srgbClr val="A5AFB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dirty="0" err="1"/>
          </a:p>
        </p:txBody>
      </p:sp>
      <p:sp>
        <p:nvSpPr>
          <p:cNvPr id="3" name="Date_DateCustomA"/>
          <p:cNvSpPr>
            <a:spLocks noGrp="1"/>
          </p:cNvSpPr>
          <p:nvPr>
            <p:ph type="dt" sz="half" idx="10"/>
          </p:nvPr>
        </p:nvSpPr>
        <p:spPr>
          <a:xfrm>
            <a:off x="5460843" y="7666505"/>
            <a:ext cx="446472" cy="208193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endParaRPr lang="en-GB" dirty="0"/>
          </a:p>
        </p:txBody>
      </p:sp>
      <p:sp>
        <p:nvSpPr>
          <p:cNvPr id="4" name="FLD_PresentationTitle"/>
          <p:cNvSpPr>
            <a:spLocks noGrp="1"/>
          </p:cNvSpPr>
          <p:nvPr>
            <p:ph type="ftr" sz="quarter" idx="11"/>
          </p:nvPr>
        </p:nvSpPr>
        <p:spPr>
          <a:xfrm>
            <a:off x="6731159" y="7666505"/>
            <a:ext cx="584041" cy="208193"/>
          </a:xfrm>
          <a:prstGeom prst="rect">
            <a:avLst/>
          </a:prstGeom>
        </p:spPr>
        <p:txBody>
          <a:bodyPr/>
          <a:lstStyle>
            <a:lvl1pPr algn="l">
              <a:defRPr sz="10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4456" y="6255808"/>
            <a:ext cx="1462075" cy="332575"/>
          </a:xfrm>
          <a:prstGeom prst="rect">
            <a:avLst/>
          </a:prstGeom>
        </p:spPr>
      </p:pic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81653" y="7666505"/>
            <a:ext cx="556349" cy="20819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>
              <a:defRPr sz="10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r>
              <a:rPr lang="en-GB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20" name="Text Placeholder logo"/>
          <p:cNvSpPr>
            <a:spLocks noGrp="1"/>
          </p:cNvSpPr>
          <p:nvPr>
            <p:ph type="body" sz="quarter" idx="21" hasCustomPrompt="1"/>
          </p:nvPr>
        </p:nvSpPr>
        <p:spPr>
          <a:xfrm>
            <a:off x="723900" y="6432593"/>
            <a:ext cx="3646800" cy="93600"/>
          </a:xfr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11" name="PresentationTitle"/>
          <p:cNvSpPr>
            <a:spLocks noGrp="1"/>
          </p:cNvSpPr>
          <p:nvPr>
            <p:ph type="title" hasCustomPrompt="1"/>
          </p:nvPr>
        </p:nvSpPr>
        <p:spPr>
          <a:xfrm>
            <a:off x="1963463" y="1653495"/>
            <a:ext cx="9507812" cy="3385793"/>
          </a:xfrm>
        </p:spPr>
        <p:txBody>
          <a:bodyPr anchor="t" anchorCtr="0"/>
          <a:lstStyle>
            <a:lvl1pPr>
              <a:lnSpc>
                <a:spcPct val="90000"/>
              </a:lnSpc>
              <a:defRPr sz="6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dirty="0"/>
              <a:t>“Quote”</a:t>
            </a:r>
          </a:p>
        </p:txBody>
      </p:sp>
      <p:sp>
        <p:nvSpPr>
          <p:cNvPr id="12" name="PresentationSubtitle"/>
          <p:cNvSpPr>
            <a:spLocks noGrp="1"/>
          </p:cNvSpPr>
          <p:nvPr>
            <p:ph type="body" sz="quarter" idx="12" hasCustomPrompt="1"/>
          </p:nvPr>
        </p:nvSpPr>
        <p:spPr>
          <a:xfrm>
            <a:off x="1963462" y="5039288"/>
            <a:ext cx="9507600" cy="886229"/>
          </a:xfrm>
        </p:spPr>
        <p:txBody>
          <a:bodyPr/>
          <a:lstStyle>
            <a:lvl1pPr algn="r">
              <a:lnSpc>
                <a:spcPct val="95000"/>
              </a:lnSpc>
              <a:spcBef>
                <a:spcPts val="0"/>
              </a:spcBef>
              <a:buNone/>
              <a:defRPr sz="3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Name Surname</a:t>
            </a:r>
          </a:p>
        </p:txBody>
      </p:sp>
    </p:spTree>
    <p:extLst>
      <p:ext uri="{BB962C8B-B14F-4D97-AF65-F5344CB8AC3E}">
        <p14:creationId xmlns:p14="http://schemas.microsoft.com/office/powerpoint/2010/main" val="15363282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Slid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276001" y="1088844"/>
            <a:ext cx="5190511" cy="4194356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GB" dirty="0"/>
              <a:t>“Quote”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quarter" idx="14" hasCustomPrompt="1"/>
          </p:nvPr>
        </p:nvSpPr>
        <p:spPr>
          <a:xfrm>
            <a:off x="6276001" y="5573485"/>
            <a:ext cx="5190512" cy="384403"/>
          </a:xfrm>
        </p:spPr>
        <p:txBody>
          <a:bodyPr/>
          <a:lstStyle>
            <a:lvl1pPr marL="0" indent="0" algn="r">
              <a:buNone/>
              <a:defRPr>
                <a:latin typeface="+mn-lt"/>
              </a:defRPr>
            </a:lvl1pPr>
          </a:lstStyle>
          <a:p>
            <a:pPr lvl="0"/>
            <a:r>
              <a:rPr lang="en-GB" dirty="0"/>
              <a:t>Name Surname</a:t>
            </a: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3475" y="0"/>
            <a:ext cx="5916000" cy="6858000"/>
          </a:xfrm>
        </p:spPr>
        <p:txBody>
          <a:bodyPr vert="horz" lIns="0" tIns="612000" rIns="0" bIns="0" rtlCol="0" anchor="ctr" anchorCtr="0">
            <a:noAutofit/>
          </a:bodyPr>
          <a:lstStyle>
            <a:lvl1pPr marL="0" indent="0" algn="ctr">
              <a:buNone/>
              <a:defRPr lang="da-DK"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r>
              <a:rPr lang="en-GB" dirty="0"/>
              <a:t>Click on icon and insert the picture of quoted person</a:t>
            </a:r>
          </a:p>
        </p:txBody>
      </p:sp>
      <p:sp>
        <p:nvSpPr>
          <p:cNvPr id="9" name="Date Placeholder 2" hidden="1"/>
          <p:cNvSpPr>
            <a:spLocks noGrp="1"/>
          </p:cNvSpPr>
          <p:nvPr>
            <p:ph type="dt" sz="half" idx="10"/>
          </p:nvPr>
        </p:nvSpPr>
        <p:spPr>
          <a:xfrm>
            <a:off x="1032325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1" name="Footer Placeholder 24" hidden="1"/>
          <p:cNvSpPr>
            <a:spLocks noGrp="1"/>
          </p:cNvSpPr>
          <p:nvPr>
            <p:ph type="ftr" sz="quarter" idx="18"/>
          </p:nvPr>
        </p:nvSpPr>
        <p:spPr>
          <a:xfrm>
            <a:off x="957178" y="8782869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16" name="Slide Number Placeholder 25" hidden="1"/>
          <p:cNvSpPr>
            <a:spLocks noGrp="1"/>
          </p:cNvSpPr>
          <p:nvPr>
            <p:ph type="sldNum" sz="quarter" idx="19"/>
          </p:nvPr>
        </p:nvSpPr>
        <p:spPr>
          <a:xfrm>
            <a:off x="702628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727274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728">
          <p15:clr>
            <a:srgbClr val="FBAE40"/>
          </p15:clr>
        </p15:guide>
        <p15:guide id="2" pos="395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sion, Values, Vision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2BCBD9"/>
              </a:gs>
              <a:gs pos="100000">
                <a:schemeClr val="tx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dirty="0" err="1"/>
          </a:p>
        </p:txBody>
      </p:sp>
      <p:pic>
        <p:nvPicPr>
          <p:cNvPr id="13" name="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4456" y="6255808"/>
            <a:ext cx="1462075" cy="332575"/>
          </a:xfrm>
          <a:prstGeom prst="rect">
            <a:avLst/>
          </a:prstGeom>
        </p:spPr>
      </p:pic>
      <p:sp>
        <p:nvSpPr>
          <p:cNvPr id="3" name="DateCustomA" hidden="1"/>
          <p:cNvSpPr>
            <a:spLocks noGrp="1"/>
          </p:cNvSpPr>
          <p:nvPr>
            <p:ph type="dt" sz="half" idx="10"/>
          </p:nvPr>
        </p:nvSpPr>
        <p:spPr>
          <a:xfrm>
            <a:off x="5460842" y="7657271"/>
            <a:ext cx="1270317" cy="20819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6731159" y="7657271"/>
            <a:ext cx="2551634" cy="208193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5" name="Slide Number Placeholder 5" hidden="1"/>
          <p:cNvSpPr>
            <a:spLocks noGrp="1"/>
          </p:cNvSpPr>
          <p:nvPr>
            <p:ph type="sldNum" sz="quarter" idx="4"/>
          </p:nvPr>
        </p:nvSpPr>
        <p:spPr>
          <a:xfrm>
            <a:off x="4881653" y="7657271"/>
            <a:ext cx="556349" cy="20819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  <p:pic>
        <p:nvPicPr>
          <p:cNvPr id="17" name="B Text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499" y="6432593"/>
            <a:ext cx="3646113" cy="95116"/>
          </a:xfrm>
          <a:prstGeom prst="rect">
            <a:avLst/>
          </a:prstGeom>
        </p:spPr>
      </p:pic>
      <p:pic>
        <p:nvPicPr>
          <p:cNvPr id="14" name="Text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312" y="957532"/>
            <a:ext cx="4801220" cy="4536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1713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sion, Values, Vision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60000">
                <a:srgbClr val="B1BABD"/>
              </a:gs>
              <a:gs pos="0">
                <a:srgbClr val="CFD5D7"/>
              </a:gs>
              <a:gs pos="100000">
                <a:srgbClr val="A5AFB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dirty="0" err="1"/>
          </a:p>
        </p:txBody>
      </p:sp>
      <p:pic>
        <p:nvPicPr>
          <p:cNvPr id="13" name="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4456" y="6255808"/>
            <a:ext cx="1462075" cy="332575"/>
          </a:xfrm>
          <a:prstGeom prst="rect">
            <a:avLst/>
          </a:prstGeom>
        </p:spPr>
      </p:pic>
      <p:sp>
        <p:nvSpPr>
          <p:cNvPr id="20" name="Text Placeholder Text logo"/>
          <p:cNvSpPr>
            <a:spLocks noGrp="1"/>
          </p:cNvSpPr>
          <p:nvPr>
            <p:ph type="body" sz="quarter" idx="21" hasCustomPrompt="1"/>
          </p:nvPr>
        </p:nvSpPr>
        <p:spPr>
          <a:xfrm>
            <a:off x="723900" y="6432593"/>
            <a:ext cx="3646800" cy="93600"/>
          </a:xfr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3" name="DateCustomA" hidden="1"/>
          <p:cNvSpPr>
            <a:spLocks noGrp="1"/>
          </p:cNvSpPr>
          <p:nvPr>
            <p:ph type="dt" sz="half" idx="10"/>
          </p:nvPr>
        </p:nvSpPr>
        <p:spPr>
          <a:xfrm>
            <a:off x="5460843" y="7666505"/>
            <a:ext cx="446472" cy="208193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6731159" y="7666505"/>
            <a:ext cx="584041" cy="208193"/>
          </a:xfrm>
          <a:prstGeom prst="rect">
            <a:avLst/>
          </a:prstGeom>
        </p:spPr>
        <p:txBody>
          <a:bodyPr/>
          <a:lstStyle>
            <a:lvl1pPr algn="l">
              <a:defRPr sz="1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5" name="Slide Number Placeholder 5" hidden="1"/>
          <p:cNvSpPr>
            <a:spLocks noGrp="1"/>
          </p:cNvSpPr>
          <p:nvPr>
            <p:ph type="sldNum" sz="quarter" idx="4"/>
          </p:nvPr>
        </p:nvSpPr>
        <p:spPr>
          <a:xfrm>
            <a:off x="4881653" y="7666505"/>
            <a:ext cx="556349" cy="20819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>
              <a:defRPr sz="1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  <p:pic>
        <p:nvPicPr>
          <p:cNvPr id="9" name="Text" descr="3568C92F-5AFF-45F9-8AC4-CD644BFC8A29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950"/>
            <a:ext cx="12189600" cy="685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54044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sion, Values, Vision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ackground" descr="C8FB021E-78B0-48E3-93C7-3343F997DE85@studi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262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Text" descr="3568C92F-5AFF-45F9-8AC4-CD644BFC8A29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00" y="1070"/>
            <a:ext cx="12189600" cy="685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 Placeholder Text logo"/>
          <p:cNvSpPr>
            <a:spLocks noGrp="1"/>
          </p:cNvSpPr>
          <p:nvPr>
            <p:ph type="body" sz="quarter" idx="21" hasCustomPrompt="1"/>
          </p:nvPr>
        </p:nvSpPr>
        <p:spPr>
          <a:xfrm>
            <a:off x="723900" y="6432593"/>
            <a:ext cx="3646800" cy="93600"/>
          </a:xfr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2" name="Pladsholder til dato 1" hidden="1"/>
          <p:cNvSpPr>
            <a:spLocks noGrp="1"/>
          </p:cNvSpPr>
          <p:nvPr>
            <p:ph type="dt" sz="half" idx="22"/>
          </p:nvPr>
        </p:nvSpPr>
        <p:spPr>
          <a:xfrm>
            <a:off x="5460842" y="6318000"/>
            <a:ext cx="1270317" cy="20819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Pladsholder til sidefod 4" hidden="1"/>
          <p:cNvSpPr>
            <a:spLocks noGrp="1"/>
          </p:cNvSpPr>
          <p:nvPr>
            <p:ph type="ftr" sz="quarter" idx="23"/>
          </p:nvPr>
        </p:nvSpPr>
        <p:spPr>
          <a:xfrm>
            <a:off x="6731159" y="6318000"/>
            <a:ext cx="2551634" cy="20819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6" name="Pladsholder til slidenummer 5" hidden="1"/>
          <p:cNvSpPr>
            <a:spLocks noGrp="1"/>
          </p:cNvSpPr>
          <p:nvPr>
            <p:ph type="sldNum" sz="quarter" idx="24"/>
          </p:nvPr>
        </p:nvSpPr>
        <p:spPr>
          <a:xfrm>
            <a:off x="4881653" y="6318000"/>
            <a:ext cx="579189" cy="20819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97494" y="6255808"/>
            <a:ext cx="1476000" cy="33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0372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489" y="6432593"/>
            <a:ext cx="3646133" cy="95116"/>
          </a:xfrm>
          <a:prstGeom prst="rect">
            <a:avLst/>
          </a:prstGeom>
        </p:spPr>
      </p:pic>
      <p:sp>
        <p:nvSpPr>
          <p:cNvPr id="3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/>
              <a:t>Page </a:t>
            </a:r>
            <a:fld id="{9E564AD4-C76D-4F33-BD52-5147B3B7B407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52567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489" y="6432593"/>
            <a:ext cx="3646133" cy="95116"/>
          </a:xfrm>
          <a:prstGeom prst="rect">
            <a:avLst/>
          </a:prstGeom>
        </p:spPr>
      </p:pic>
      <p:sp>
        <p:nvSpPr>
          <p:cNvPr id="2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/>
              <a:t>Page </a:t>
            </a:r>
            <a:fld id="{9E564AD4-C76D-4F33-BD52-5147B3B7B407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852257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lour co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1"/>
          <p:cNvSpPr txBox="1">
            <a:spLocks/>
          </p:cNvSpPr>
          <p:nvPr userDrawn="1"/>
        </p:nvSpPr>
        <p:spPr>
          <a:xfrm>
            <a:off x="725488" y="729654"/>
            <a:ext cx="10799763" cy="61458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lnSpc>
                <a:spcPct val="83000"/>
              </a:lnSpc>
              <a:spcBef>
                <a:spcPct val="0"/>
              </a:spcBef>
              <a:buNone/>
              <a:defRPr sz="4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GB" dirty="0">
                <a:solidFill>
                  <a:schemeClr val="accent2"/>
                </a:solidFill>
              </a:rPr>
              <a:t>Coloplast Colour Codes</a:t>
            </a:r>
            <a:endParaRPr lang="en-GB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23" name="Tekstfelt 22"/>
          <p:cNvSpPr txBox="1"/>
          <p:nvPr userDrawn="1"/>
        </p:nvSpPr>
        <p:spPr>
          <a:xfrm>
            <a:off x="725487" y="1643486"/>
            <a:ext cx="10741026" cy="3003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2400" dirty="0">
                <a:solidFill>
                  <a:schemeClr val="accent2"/>
                </a:solidFill>
              </a:rPr>
              <a:t>Primary</a:t>
            </a:r>
          </a:p>
        </p:txBody>
      </p:sp>
      <p:sp>
        <p:nvSpPr>
          <p:cNvPr id="24" name="Tekstfelt 23"/>
          <p:cNvSpPr txBox="1"/>
          <p:nvPr userDrawn="1"/>
        </p:nvSpPr>
        <p:spPr>
          <a:xfrm>
            <a:off x="725487" y="3942566"/>
            <a:ext cx="10741026" cy="3003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2400" dirty="0">
                <a:solidFill>
                  <a:schemeClr val="accent2"/>
                </a:solidFill>
              </a:rPr>
              <a:t>Secondary</a:t>
            </a:r>
          </a:p>
        </p:txBody>
      </p:sp>
      <p:grpSp>
        <p:nvGrpSpPr>
          <p:cNvPr id="25" name="Gruppe 24"/>
          <p:cNvGrpSpPr/>
          <p:nvPr userDrawn="1"/>
        </p:nvGrpSpPr>
        <p:grpSpPr>
          <a:xfrm>
            <a:off x="725487" y="2135827"/>
            <a:ext cx="1967540" cy="1366694"/>
            <a:chOff x="725487" y="2201569"/>
            <a:chExt cx="1594241" cy="1366694"/>
          </a:xfrm>
        </p:grpSpPr>
        <p:sp>
          <p:nvSpPr>
            <p:cNvPr id="26" name="Rektangel 25"/>
            <p:cNvSpPr/>
            <p:nvPr/>
          </p:nvSpPr>
          <p:spPr>
            <a:xfrm>
              <a:off x="725487" y="2201569"/>
              <a:ext cx="1594241" cy="723151"/>
            </a:xfrm>
            <a:prstGeom prst="rect">
              <a:avLst/>
            </a:prstGeom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100" dirty="0"/>
                <a:t> Coloplast Turquoise</a:t>
              </a:r>
            </a:p>
          </p:txBody>
        </p:sp>
        <p:sp>
          <p:nvSpPr>
            <p:cNvPr id="27" name="Tekstfelt 26"/>
            <p:cNvSpPr txBox="1"/>
            <p:nvPr/>
          </p:nvSpPr>
          <p:spPr>
            <a:xfrm>
              <a:off x="725487" y="2976292"/>
              <a:ext cx="1179415" cy="5919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 anchorCtr="0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en-GB" sz="1400" dirty="0">
                  <a:solidFill>
                    <a:schemeClr val="accent2"/>
                  </a:solidFill>
                </a:rPr>
                <a:t>R: 0 </a:t>
              </a:r>
            </a:p>
            <a:p>
              <a:pPr>
                <a:lnSpc>
                  <a:spcPct val="90000"/>
                </a:lnSpc>
              </a:pPr>
              <a:r>
                <a:rPr lang="en-GB" sz="1400" dirty="0">
                  <a:solidFill>
                    <a:schemeClr val="accent2"/>
                  </a:solidFill>
                </a:rPr>
                <a:t>G: 176 </a:t>
              </a:r>
            </a:p>
            <a:p>
              <a:pPr>
                <a:lnSpc>
                  <a:spcPct val="90000"/>
                </a:lnSpc>
              </a:pPr>
              <a:r>
                <a:rPr lang="en-GB" sz="1400" dirty="0">
                  <a:solidFill>
                    <a:schemeClr val="accent2"/>
                  </a:solidFill>
                </a:rPr>
                <a:t>B: 202</a:t>
              </a:r>
            </a:p>
          </p:txBody>
        </p:sp>
      </p:grpSp>
      <p:grpSp>
        <p:nvGrpSpPr>
          <p:cNvPr id="28" name="Gruppe 27"/>
          <p:cNvGrpSpPr/>
          <p:nvPr userDrawn="1"/>
        </p:nvGrpSpPr>
        <p:grpSpPr>
          <a:xfrm>
            <a:off x="3007359" y="2135825"/>
            <a:ext cx="1975321" cy="1369280"/>
            <a:chOff x="719182" y="2201569"/>
            <a:chExt cx="1600546" cy="1369280"/>
          </a:xfrm>
        </p:grpSpPr>
        <p:sp>
          <p:nvSpPr>
            <p:cNvPr id="29" name="Rektangel 28"/>
            <p:cNvSpPr/>
            <p:nvPr/>
          </p:nvSpPr>
          <p:spPr>
            <a:xfrm>
              <a:off x="725487" y="2201569"/>
              <a:ext cx="1594241" cy="723151"/>
            </a:xfrm>
            <a:prstGeom prst="rect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100" dirty="0"/>
                <a:t> Coloplast Grey</a:t>
              </a:r>
            </a:p>
          </p:txBody>
        </p:sp>
        <p:sp>
          <p:nvSpPr>
            <p:cNvPr id="30" name="Tekstfelt 29"/>
            <p:cNvSpPr txBox="1"/>
            <p:nvPr/>
          </p:nvSpPr>
          <p:spPr>
            <a:xfrm>
              <a:off x="719182" y="2978878"/>
              <a:ext cx="1329954" cy="5919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 anchorCtr="0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en-GB" sz="1400" dirty="0">
                  <a:solidFill>
                    <a:schemeClr val="accent2"/>
                  </a:solidFill>
                </a:rPr>
                <a:t>R: 111 </a:t>
              </a:r>
              <a:br>
                <a:rPr lang="en-GB" sz="1400" dirty="0">
                  <a:solidFill>
                    <a:schemeClr val="accent2"/>
                  </a:solidFill>
                </a:rPr>
              </a:br>
              <a:r>
                <a:rPr lang="en-GB" sz="1400" dirty="0">
                  <a:solidFill>
                    <a:schemeClr val="accent2"/>
                  </a:solidFill>
                </a:rPr>
                <a:t>G: 111 </a:t>
              </a:r>
              <a:br>
                <a:rPr lang="en-GB" sz="1400" dirty="0">
                  <a:solidFill>
                    <a:schemeClr val="accent2"/>
                  </a:solidFill>
                </a:rPr>
              </a:br>
              <a:r>
                <a:rPr lang="en-GB" sz="1400" dirty="0">
                  <a:solidFill>
                    <a:schemeClr val="accent2"/>
                  </a:solidFill>
                </a:rPr>
                <a:t>B: 111</a:t>
              </a:r>
            </a:p>
          </p:txBody>
        </p:sp>
      </p:grpSp>
      <p:grpSp>
        <p:nvGrpSpPr>
          <p:cNvPr id="31" name="Gruppe 30"/>
          <p:cNvGrpSpPr/>
          <p:nvPr userDrawn="1"/>
        </p:nvGrpSpPr>
        <p:grpSpPr>
          <a:xfrm>
            <a:off x="725487" y="4399732"/>
            <a:ext cx="1967540" cy="1426053"/>
            <a:chOff x="725487" y="2201569"/>
            <a:chExt cx="1594241" cy="1426053"/>
          </a:xfrm>
        </p:grpSpPr>
        <p:sp>
          <p:nvSpPr>
            <p:cNvPr id="32" name="Rektangel 31"/>
            <p:cNvSpPr/>
            <p:nvPr/>
          </p:nvSpPr>
          <p:spPr>
            <a:xfrm>
              <a:off x="725487" y="2201569"/>
              <a:ext cx="1594241" cy="723151"/>
            </a:xfrm>
            <a:prstGeom prst="rect">
              <a:avLst/>
            </a:prstGeom>
            <a:solidFill>
              <a:schemeClr val="accent3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100" dirty="0"/>
                <a:t> Coloplast Orange</a:t>
              </a:r>
            </a:p>
          </p:txBody>
        </p:sp>
        <p:sp>
          <p:nvSpPr>
            <p:cNvPr id="54" name="Tekstfelt 53"/>
            <p:cNvSpPr txBox="1"/>
            <p:nvPr/>
          </p:nvSpPr>
          <p:spPr>
            <a:xfrm>
              <a:off x="725487" y="3035651"/>
              <a:ext cx="1179415" cy="5919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 anchorCtr="0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en-GB" sz="1400" dirty="0">
                  <a:solidFill>
                    <a:schemeClr val="accent2"/>
                  </a:solidFill>
                </a:rPr>
                <a:t>R: 255 </a:t>
              </a:r>
            </a:p>
            <a:p>
              <a:pPr>
                <a:lnSpc>
                  <a:spcPct val="90000"/>
                </a:lnSpc>
              </a:pPr>
              <a:r>
                <a:rPr lang="en-GB" sz="1400" dirty="0">
                  <a:solidFill>
                    <a:schemeClr val="accent2"/>
                  </a:solidFill>
                </a:rPr>
                <a:t>G: 105 </a:t>
              </a:r>
            </a:p>
            <a:p>
              <a:pPr>
                <a:lnSpc>
                  <a:spcPct val="90000"/>
                </a:lnSpc>
              </a:pPr>
              <a:r>
                <a:rPr lang="en-GB" sz="1400" dirty="0">
                  <a:solidFill>
                    <a:schemeClr val="accent2"/>
                  </a:solidFill>
                </a:rPr>
                <a:t>B: 0</a:t>
              </a:r>
            </a:p>
          </p:txBody>
        </p:sp>
      </p:grpSp>
      <p:grpSp>
        <p:nvGrpSpPr>
          <p:cNvPr id="55" name="Gruppe 54"/>
          <p:cNvGrpSpPr/>
          <p:nvPr userDrawn="1"/>
        </p:nvGrpSpPr>
        <p:grpSpPr>
          <a:xfrm>
            <a:off x="3007359" y="4399730"/>
            <a:ext cx="1967540" cy="1426053"/>
            <a:chOff x="725487" y="2201569"/>
            <a:chExt cx="1594241" cy="1426053"/>
          </a:xfrm>
        </p:grpSpPr>
        <p:sp>
          <p:nvSpPr>
            <p:cNvPr id="56" name="Rektangel 55"/>
            <p:cNvSpPr/>
            <p:nvPr/>
          </p:nvSpPr>
          <p:spPr>
            <a:xfrm>
              <a:off x="725487" y="2201569"/>
              <a:ext cx="1594241" cy="723151"/>
            </a:xfrm>
            <a:prstGeom prst="rect">
              <a:avLst/>
            </a:prstGeom>
            <a:solidFill>
              <a:schemeClr val="accent4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Coloplast Green</a:t>
              </a:r>
            </a:p>
          </p:txBody>
        </p:sp>
        <p:sp>
          <p:nvSpPr>
            <p:cNvPr id="57" name="Tekstfelt 56"/>
            <p:cNvSpPr txBox="1"/>
            <p:nvPr/>
          </p:nvSpPr>
          <p:spPr>
            <a:xfrm>
              <a:off x="725488" y="3035651"/>
              <a:ext cx="1329954" cy="5919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 anchorCtr="0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en-GB" sz="1400" dirty="0">
                  <a:solidFill>
                    <a:schemeClr val="accent2"/>
                  </a:solidFill>
                </a:rPr>
                <a:t>R: 120 </a:t>
              </a:r>
              <a:br>
                <a:rPr lang="en-GB" sz="1400" dirty="0">
                  <a:solidFill>
                    <a:schemeClr val="accent2"/>
                  </a:solidFill>
                </a:rPr>
              </a:br>
              <a:r>
                <a:rPr lang="en-GB" sz="1400" dirty="0">
                  <a:solidFill>
                    <a:schemeClr val="accent2"/>
                  </a:solidFill>
                </a:rPr>
                <a:t>G: 190 </a:t>
              </a:r>
              <a:br>
                <a:rPr lang="en-GB" sz="1400" dirty="0">
                  <a:solidFill>
                    <a:schemeClr val="accent2"/>
                  </a:solidFill>
                </a:rPr>
              </a:br>
              <a:r>
                <a:rPr lang="en-GB" sz="1400" dirty="0">
                  <a:solidFill>
                    <a:schemeClr val="accent2"/>
                  </a:solidFill>
                </a:rPr>
                <a:t>B: 32</a:t>
              </a:r>
            </a:p>
          </p:txBody>
        </p:sp>
      </p:grpSp>
      <p:grpSp>
        <p:nvGrpSpPr>
          <p:cNvPr id="58" name="Gruppe 57"/>
          <p:cNvGrpSpPr/>
          <p:nvPr userDrawn="1"/>
        </p:nvGrpSpPr>
        <p:grpSpPr>
          <a:xfrm>
            <a:off x="5289231" y="4396073"/>
            <a:ext cx="1967540" cy="1426053"/>
            <a:chOff x="725487" y="2201569"/>
            <a:chExt cx="1594241" cy="1426053"/>
          </a:xfrm>
        </p:grpSpPr>
        <p:sp>
          <p:nvSpPr>
            <p:cNvPr id="59" name="Rektangel 58"/>
            <p:cNvSpPr/>
            <p:nvPr/>
          </p:nvSpPr>
          <p:spPr>
            <a:xfrm>
              <a:off x="725487" y="2201569"/>
              <a:ext cx="1594241" cy="723151"/>
            </a:xfrm>
            <a:prstGeom prst="rect">
              <a:avLst/>
            </a:prstGeom>
            <a:solidFill>
              <a:schemeClr val="accent5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Coloplast Purple</a:t>
              </a:r>
            </a:p>
          </p:txBody>
        </p:sp>
        <p:sp>
          <p:nvSpPr>
            <p:cNvPr id="60" name="Tekstfelt 59"/>
            <p:cNvSpPr txBox="1"/>
            <p:nvPr/>
          </p:nvSpPr>
          <p:spPr>
            <a:xfrm>
              <a:off x="725487" y="3035651"/>
              <a:ext cx="1179415" cy="5919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 anchorCtr="0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en-GB" sz="1400" dirty="0">
                  <a:solidFill>
                    <a:schemeClr val="accent2"/>
                  </a:solidFill>
                </a:rPr>
                <a:t>R: 116 </a:t>
              </a:r>
            </a:p>
            <a:p>
              <a:pPr>
                <a:lnSpc>
                  <a:spcPct val="90000"/>
                </a:lnSpc>
              </a:pPr>
              <a:r>
                <a:rPr lang="en-GB" sz="1400" dirty="0">
                  <a:solidFill>
                    <a:schemeClr val="accent2"/>
                  </a:solidFill>
                </a:rPr>
                <a:t>G: 116 </a:t>
              </a:r>
            </a:p>
            <a:p>
              <a:pPr>
                <a:lnSpc>
                  <a:spcPct val="90000"/>
                </a:lnSpc>
              </a:pPr>
              <a:r>
                <a:rPr lang="en-GB" sz="1400" dirty="0">
                  <a:solidFill>
                    <a:schemeClr val="accent2"/>
                  </a:solidFill>
                </a:rPr>
                <a:t>B: 193</a:t>
              </a:r>
            </a:p>
          </p:txBody>
        </p:sp>
      </p:grpSp>
      <p:grpSp>
        <p:nvGrpSpPr>
          <p:cNvPr id="61" name="Gruppe 60"/>
          <p:cNvGrpSpPr/>
          <p:nvPr userDrawn="1"/>
        </p:nvGrpSpPr>
        <p:grpSpPr>
          <a:xfrm>
            <a:off x="7571104" y="4396071"/>
            <a:ext cx="1967540" cy="1426053"/>
            <a:chOff x="725487" y="2201569"/>
            <a:chExt cx="1594241" cy="1426053"/>
          </a:xfrm>
        </p:grpSpPr>
        <p:sp>
          <p:nvSpPr>
            <p:cNvPr id="62" name="Rektangel 61"/>
            <p:cNvSpPr/>
            <p:nvPr/>
          </p:nvSpPr>
          <p:spPr>
            <a:xfrm>
              <a:off x="725487" y="2201569"/>
              <a:ext cx="1594241" cy="723151"/>
            </a:xfrm>
            <a:prstGeom prst="rect">
              <a:avLst/>
            </a:prstGeom>
            <a:solidFill>
              <a:schemeClr val="accent6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Coloplast Yellow</a:t>
              </a:r>
            </a:p>
          </p:txBody>
        </p:sp>
        <p:sp>
          <p:nvSpPr>
            <p:cNvPr id="63" name="Tekstfelt 62"/>
            <p:cNvSpPr txBox="1"/>
            <p:nvPr/>
          </p:nvSpPr>
          <p:spPr>
            <a:xfrm>
              <a:off x="725488" y="3035651"/>
              <a:ext cx="1329954" cy="5919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 anchorCtr="0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en-GB" sz="1400" dirty="0">
                  <a:solidFill>
                    <a:schemeClr val="accent2"/>
                  </a:solidFill>
                </a:rPr>
                <a:t>R: 255</a:t>
              </a:r>
              <a:br>
                <a:rPr lang="en-GB" sz="1400" dirty="0">
                  <a:solidFill>
                    <a:schemeClr val="accent2"/>
                  </a:solidFill>
                </a:rPr>
              </a:br>
              <a:r>
                <a:rPr lang="en-GB" sz="1400" dirty="0">
                  <a:solidFill>
                    <a:schemeClr val="accent2"/>
                  </a:solidFill>
                </a:rPr>
                <a:t>G: 181 </a:t>
              </a:r>
              <a:br>
                <a:rPr lang="en-GB" sz="1400" dirty="0">
                  <a:solidFill>
                    <a:schemeClr val="accent2"/>
                  </a:solidFill>
                </a:rPr>
              </a:br>
              <a:r>
                <a:rPr lang="en-GB" sz="1400" dirty="0">
                  <a:solidFill>
                    <a:schemeClr val="accent2"/>
                  </a:solidFill>
                </a:rPr>
                <a:t>B: 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477202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ser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 userDrawn="1"/>
        </p:nvSpPr>
        <p:spPr>
          <a:xfrm>
            <a:off x="725488" y="729654"/>
            <a:ext cx="10799763" cy="61458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lnSpc>
                <a:spcPct val="83000"/>
              </a:lnSpc>
              <a:spcBef>
                <a:spcPct val="0"/>
              </a:spcBef>
              <a:buNone/>
              <a:defRPr sz="4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GB" dirty="0">
                <a:solidFill>
                  <a:schemeClr val="accent2"/>
                </a:solidFill>
                <a:latin typeface="+mn-lt"/>
              </a:rPr>
              <a:t>User guide – delete before use</a:t>
            </a:r>
          </a:p>
        </p:txBody>
      </p:sp>
      <p:sp>
        <p:nvSpPr>
          <p:cNvPr id="14" name="AutoShape 4"/>
          <p:cNvSpPr>
            <a:spLocks/>
          </p:cNvSpPr>
          <p:nvPr userDrawn="1"/>
        </p:nvSpPr>
        <p:spPr bwMode="gray">
          <a:xfrm>
            <a:off x="3347036" y="4197464"/>
            <a:ext cx="1666118" cy="113877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Guides</a:t>
            </a:r>
          </a:p>
          <a:p>
            <a:pPr eaLnBrk="1" fontAlgn="auto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en-GB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To view drawing guides</a:t>
            </a:r>
          </a:p>
          <a:p>
            <a:pPr eaLnBrk="1" fontAlgn="auto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en-GB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1.</a:t>
            </a:r>
            <a:r>
              <a:rPr lang="en-GB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Click the </a:t>
            </a:r>
            <a:r>
              <a:rPr lang="en-GB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View</a:t>
            </a:r>
            <a:r>
              <a:rPr lang="en-GB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tab, set </a:t>
            </a:r>
            <a:br>
              <a:rPr lang="en-GB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tick mark next to </a:t>
            </a:r>
            <a:r>
              <a:rPr lang="en-GB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Guides</a:t>
            </a:r>
          </a:p>
          <a:p>
            <a:pPr eaLnBrk="1" fontAlgn="auto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endParaRPr lang="en-GB" sz="900" noProof="1">
              <a:solidFill>
                <a:schemeClr val="accent2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en-GB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Hint: Alt + F9 </a:t>
            </a:r>
            <a:r>
              <a:rPr lang="en-GB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for quick </a:t>
            </a:r>
            <a:br>
              <a:rPr lang="en-GB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viewing of guides</a:t>
            </a:r>
          </a:p>
        </p:txBody>
      </p:sp>
      <p:sp>
        <p:nvSpPr>
          <p:cNvPr id="15" name="Text Box 48"/>
          <p:cNvSpPr txBox="1">
            <a:spLocks noChangeArrowheads="1"/>
          </p:cNvSpPr>
          <p:nvPr userDrawn="1"/>
        </p:nvSpPr>
        <p:spPr bwMode="auto">
          <a:xfrm>
            <a:off x="725488" y="4374716"/>
            <a:ext cx="2047737" cy="1585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Change slide number, </a:t>
            </a:r>
            <a:br>
              <a:rPr lang="en-GB" sz="10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sz="10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date and footer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900" b="0" kern="1200" noProof="1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rPr>
              <a:t>Do this at the very end, so you get </a:t>
            </a:r>
            <a:br>
              <a:rPr lang="en-GB" sz="900" b="0" kern="1200" noProof="1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r>
              <a:rPr lang="en-GB" sz="900" b="0" kern="1200" noProof="1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rPr>
              <a:t>all the corrections with you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en-GB" altLang="da-DK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Insert tab</a:t>
            </a:r>
            <a:endParaRPr lang="en-GB" altLang="da-DK" sz="900" strike="sngStrike" noProof="1">
              <a:solidFill>
                <a:schemeClr val="accent2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Clickon</a:t>
            </a: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Header and Footer </a:t>
            </a:r>
            <a:b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(write the desired text)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3. </a:t>
            </a:r>
            <a:r>
              <a:rPr lang="en-GB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Apply to All</a:t>
            </a:r>
            <a:r>
              <a:rPr lang="en-GB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or </a:t>
            </a:r>
            <a:r>
              <a:rPr lang="en-GB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Apply </a:t>
            </a:r>
            <a:r>
              <a:rPr lang="en-GB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if </a:t>
            </a:r>
            <a:br>
              <a:rPr lang="en-GB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only used on one slide</a:t>
            </a:r>
          </a:p>
        </p:txBody>
      </p:sp>
      <p:sp>
        <p:nvSpPr>
          <p:cNvPr id="18" name="AutoShape 4"/>
          <p:cNvSpPr>
            <a:spLocks/>
          </p:cNvSpPr>
          <p:nvPr userDrawn="1"/>
        </p:nvSpPr>
        <p:spPr bwMode="gray">
          <a:xfrm>
            <a:off x="6445101" y="1636713"/>
            <a:ext cx="2160000" cy="50783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Insert picture</a:t>
            </a:r>
          </a:p>
          <a:p>
            <a:pPr eaLnBrk="1" fontAlgn="auto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en-GB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On slides with pictureplaceholder, </a:t>
            </a:r>
            <a:br>
              <a:rPr lang="en-GB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click on the icon and</a:t>
            </a:r>
            <a:r>
              <a:rPr lang="en-GB" sz="90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choose </a:t>
            </a:r>
            <a:r>
              <a:rPr lang="en-GB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Insert</a:t>
            </a:r>
          </a:p>
        </p:txBody>
      </p:sp>
      <p:sp>
        <p:nvSpPr>
          <p:cNvPr id="22" name="TextBox 12"/>
          <p:cNvSpPr txBox="1">
            <a:spLocks noChangeArrowheads="1"/>
          </p:cNvSpPr>
          <p:nvPr userDrawn="1"/>
        </p:nvSpPr>
        <p:spPr bwMode="auto">
          <a:xfrm>
            <a:off x="6445101" y="2348938"/>
            <a:ext cx="2160000" cy="1985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ts val="0"/>
              </a:spcBef>
              <a:spcAft>
                <a:spcPts val="600"/>
              </a:spcAft>
              <a:buFontTx/>
              <a:buNone/>
              <a:defRPr/>
            </a:pPr>
            <a:r>
              <a:rPr lang="en-GB" sz="10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Change</a:t>
            </a:r>
            <a:r>
              <a:rPr lang="en-GB" sz="1000" b="1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picture</a:t>
            </a:r>
            <a:endParaRPr lang="en-GB" sz="1000" b="1" noProof="1">
              <a:solidFill>
                <a:schemeClr val="accent2"/>
              </a:solidFill>
              <a:latin typeface="+mn-lt"/>
              <a:cs typeface="Arial" panose="020B0604020202020204" pitchFamily="34" charset="0"/>
            </a:endParaRPr>
          </a:p>
          <a:p>
            <a:pPr algn="l" eaLnBrk="1" hangingPunct="1">
              <a:spcBef>
                <a:spcPts val="0"/>
              </a:spcBef>
              <a:spcAft>
                <a:spcPts val="600"/>
              </a:spcAft>
              <a:buFontTx/>
              <a:buNone/>
              <a:defRPr/>
            </a:pPr>
            <a:r>
              <a:rPr lang="en-GB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en-GB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Crop </a:t>
            </a:r>
            <a:r>
              <a:rPr lang="en-GB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to change</a:t>
            </a:r>
            <a:r>
              <a:rPr lang="en-GB" sz="900" b="0" kern="1200" noProof="1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rPr>
              <a:t> size</a:t>
            </a:r>
            <a:r>
              <a:rPr lang="en-GB" sz="900" b="0" kern="1200" baseline="0" noProof="1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rPr>
              <a:t> or</a:t>
            </a:r>
            <a:r>
              <a:rPr lang="en-GB" sz="900" b="0" strike="noStrike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focus</a:t>
            </a:r>
            <a:br>
              <a:rPr lang="en-GB" sz="900" b="0" strike="noStrike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of the picture</a:t>
            </a:r>
            <a:endParaRPr lang="en-GB" sz="900" b="0" strike="sngStrike" noProof="1">
              <a:solidFill>
                <a:schemeClr val="accent2"/>
              </a:solidFill>
              <a:latin typeface="+mn-lt"/>
              <a:cs typeface="Arial" panose="020B0604020202020204" pitchFamily="34" charset="0"/>
            </a:endParaRPr>
          </a:p>
          <a:p>
            <a:pPr algn="l" eaLnBrk="1" hangingPunct="1">
              <a:spcBef>
                <a:spcPct val="0"/>
              </a:spcBef>
              <a:spcAft>
                <a:spcPts val="600"/>
              </a:spcAft>
              <a:buFontTx/>
              <a:buNone/>
              <a:defRPr/>
            </a:pP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If you want to scale the picture, </a:t>
            </a:r>
            <a:b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hold </a:t>
            </a: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SHIFT-</a:t>
            </a:r>
            <a: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key down while </a:t>
            </a:r>
            <a:b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dragging the corners of the </a:t>
            </a:r>
            <a:r>
              <a:rPr lang="en-GB" altLang="da-DK" sz="900" b="0" kern="1200" noProof="1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rPr>
              <a:t>picture</a:t>
            </a:r>
          </a:p>
          <a:p>
            <a:pPr algn="l" eaLnBrk="1" hangingPunct="1">
              <a:spcBef>
                <a:spcPct val="0"/>
              </a:spcBef>
              <a:spcAft>
                <a:spcPts val="600"/>
              </a:spcAft>
              <a:buFontTx/>
              <a:buNone/>
              <a:defRPr/>
            </a:pP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Hint:</a:t>
            </a:r>
            <a: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If you delete the picture and </a:t>
            </a:r>
            <a:b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insert a new one, the picture may </a:t>
            </a:r>
            <a:b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lie in front of the text or graphic</a:t>
            </a:r>
            <a:r>
              <a:rPr lang="en-GB" altLang="da-DK" sz="900" b="0" strike="noStrike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,</a:t>
            </a:r>
            <a:b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strike="noStrike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if</a:t>
            </a:r>
            <a: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this happens, select the picture, </a:t>
            </a:r>
            <a:b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right-click and choose </a:t>
            </a: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Send to Back</a:t>
            </a:r>
          </a:p>
          <a:p>
            <a:pPr algn="l" eaLnBrk="1" hangingPunct="1">
              <a:spcBef>
                <a:spcPct val="0"/>
              </a:spcBef>
              <a:spcAft>
                <a:spcPts val="600"/>
              </a:spcAft>
              <a:buFontTx/>
              <a:buNone/>
              <a:defRPr/>
            </a:pPr>
            <a:endParaRPr lang="en-GB" altLang="da-DK" sz="900" b="0" noProof="1">
              <a:solidFill>
                <a:schemeClr val="accent2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23" name="Billede 2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1904" y="2529230"/>
            <a:ext cx="337400" cy="321707"/>
          </a:xfrm>
          <a:prstGeom prst="rect">
            <a:avLst/>
          </a:prstGeom>
        </p:spPr>
      </p:pic>
      <p:sp>
        <p:nvSpPr>
          <p:cNvPr id="12" name="Text Box 48"/>
          <p:cNvSpPr txBox="1">
            <a:spLocks noChangeArrowheads="1"/>
          </p:cNvSpPr>
          <p:nvPr userDrawn="1"/>
        </p:nvSpPr>
        <p:spPr bwMode="auto">
          <a:xfrm>
            <a:off x="3347036" y="1636713"/>
            <a:ext cx="2160000" cy="1215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Use layouts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en-GB" altLang="da-DK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Home tab</a:t>
            </a:r>
            <a:endParaRPr lang="en-GB" altLang="da-DK" sz="900" b="0" strike="sngStrike" noProof="1">
              <a:solidFill>
                <a:schemeClr val="accent2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2.</a:t>
            </a:r>
            <a:r>
              <a:rPr lang="en-GB" altLang="da-DK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New Slide</a:t>
            </a:r>
            <a:r>
              <a:rPr lang="en-GB" altLang="da-DK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menu to insertnew slide</a:t>
            </a:r>
          </a:p>
          <a:p>
            <a:pPr eaLnBrk="1" hangingPunct="1">
              <a:spcAft>
                <a:spcPts val="240"/>
              </a:spcAft>
              <a:defRPr/>
            </a:pP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3. </a:t>
            </a:r>
            <a:r>
              <a:rPr lang="en-GB" altLang="da-DK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Choose </a:t>
            </a: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Layout</a:t>
            </a:r>
            <a:r>
              <a:rPr lang="en-GB" altLang="da-DK" sz="90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to change an appropriate layout from the </a:t>
            </a:r>
            <a:br>
              <a:rPr lang="en-GB" altLang="da-DK" sz="90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strike="noStrike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"</a:t>
            </a:r>
            <a:r>
              <a:rPr lang="en-GB" altLang="da-DK" sz="90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drop down</a:t>
            </a:r>
            <a:r>
              <a:rPr lang="en-GB" altLang="da-DK" sz="900" strike="noStrike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"</a:t>
            </a:r>
            <a:r>
              <a:rPr lang="en-GB" altLang="da-DK" sz="90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menu </a:t>
            </a:r>
            <a:endParaRPr lang="en-GB" sz="900" b="1" noProof="1">
              <a:solidFill>
                <a:schemeClr val="accent2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7" name="AutoShape 4"/>
          <p:cNvSpPr>
            <a:spLocks/>
          </p:cNvSpPr>
          <p:nvPr userDrawn="1"/>
        </p:nvSpPr>
        <p:spPr bwMode="gray">
          <a:xfrm>
            <a:off x="3359355" y="3068412"/>
            <a:ext cx="2160000" cy="91307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Reset slide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1.</a:t>
            </a:r>
            <a:r>
              <a:rPr lang="en-GB" altLang="da-DK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Click the </a:t>
            </a: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Home tab</a:t>
            </a:r>
            <a:endParaRPr lang="en-GB" altLang="da-DK" sz="900" strike="sngStrike" noProof="1">
              <a:solidFill>
                <a:schemeClr val="accent2"/>
              </a:solidFill>
              <a:latin typeface="+mn-lt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2.</a:t>
            </a:r>
            <a:r>
              <a:rPr lang="en-GB" altLang="da-DK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Reset </a:t>
            </a:r>
            <a:r>
              <a:rPr lang="en-GB" altLang="da-DK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menu to reset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position, size</a:t>
            </a:r>
            <a:r>
              <a:rPr lang="en-GB" altLang="da-DK" sz="90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and formatting of the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slide placeholders to their default settings</a:t>
            </a:r>
            <a:endParaRPr lang="en-GB" altLang="da-DK" sz="900" noProof="1">
              <a:solidFill>
                <a:schemeClr val="accent2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9" name="Text Box 48"/>
          <p:cNvSpPr txBox="1">
            <a:spLocks noChangeArrowheads="1"/>
          </p:cNvSpPr>
          <p:nvPr userDrawn="1"/>
        </p:nvSpPr>
        <p:spPr bwMode="auto">
          <a:xfrm>
            <a:off x="725490" y="1636713"/>
            <a:ext cx="2160798" cy="1328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Use text</a:t>
            </a:r>
            <a:r>
              <a:rPr lang="en-GB" sz="1000" b="1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styles</a:t>
            </a:r>
            <a:endParaRPr lang="en-GB" sz="1000" b="1" noProof="1">
              <a:solidFill>
                <a:schemeClr val="accent2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Use the </a:t>
            </a: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-key</a:t>
            </a:r>
            <a:r>
              <a:rPr lang="en-GB" altLang="da-DK" sz="900" b="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to jump through </a:t>
            </a:r>
            <a:br>
              <a:rPr lang="en-GB" altLang="da-DK" sz="900" b="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levels. Press </a:t>
            </a:r>
            <a:r>
              <a:rPr lang="en-GB" altLang="da-DK" sz="900" b="1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ENTER</a:t>
            </a:r>
            <a:r>
              <a:rPr lang="en-GB" altLang="da-DK" sz="900" b="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, then </a:t>
            </a:r>
            <a:r>
              <a:rPr lang="en-GB" altLang="da-DK" sz="900" b="1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to switch from one level to the next level</a:t>
            </a:r>
          </a:p>
          <a:p>
            <a:pPr eaLnBrk="1" hangingPunct="1">
              <a:spcAft>
                <a:spcPts val="240"/>
              </a:spcAft>
              <a:defRPr/>
            </a:pPr>
            <a:r>
              <a:rPr lang="en-GB" altLang="da-DK" sz="900" b="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To go back in levels use </a:t>
            </a:r>
            <a:r>
              <a:rPr lang="en-GB" altLang="da-DK" sz="900" b="1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SHIFT-TAB</a:t>
            </a:r>
            <a:endParaRPr lang="en-GB" altLang="da-DK" sz="900" b="1" noProof="1">
              <a:solidFill>
                <a:schemeClr val="accent2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240"/>
              </a:spcAft>
              <a:defRPr/>
            </a:pPr>
            <a:endParaRPr lang="en-GB" sz="900" b="1" noProof="1">
              <a:solidFill>
                <a:schemeClr val="accent2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240"/>
              </a:spcAft>
              <a:defRPr/>
            </a:pPr>
            <a:r>
              <a:rPr lang="en-GB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Alternatively, </a:t>
            </a:r>
            <a:r>
              <a:rPr lang="en-GB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Increase</a:t>
            </a:r>
            <a:r>
              <a:rPr lang="en-GB" sz="90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and</a:t>
            </a:r>
            <a:br>
              <a:rPr lang="en-GB" sz="90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="1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Decrease </a:t>
            </a:r>
            <a:r>
              <a:rPr lang="en-GB" sz="90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list level can be used</a:t>
            </a:r>
            <a:endParaRPr lang="en-GB" sz="900" noProof="1">
              <a:solidFill>
                <a:schemeClr val="accent2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71272" y="1878011"/>
            <a:ext cx="262151" cy="25605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463866" y="3677970"/>
            <a:ext cx="492452" cy="20041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465888" y="1897922"/>
            <a:ext cx="324764" cy="578237"/>
          </a:xfrm>
          <a:prstGeom prst="rect">
            <a:avLst/>
          </a:prstGeom>
        </p:spPr>
      </p:pic>
      <p:pic>
        <p:nvPicPr>
          <p:cNvPr id="16" name="Billede 15"/>
          <p:cNvPicPr>
            <a:picLocks noChangeAspect="1"/>
          </p:cNvPicPr>
          <p:nvPr userDrawn="1"/>
        </p:nvPicPr>
        <p:blipFill rotWithShape="1">
          <a:blip r:embed="rId6"/>
          <a:srcRect l="36944" r="2272" b="69429"/>
          <a:stretch/>
        </p:blipFill>
        <p:spPr>
          <a:xfrm>
            <a:off x="5461878" y="2567526"/>
            <a:ext cx="593368" cy="192211"/>
          </a:xfrm>
          <a:prstGeom prst="rect">
            <a:avLst/>
          </a:prstGeom>
        </p:spPr>
      </p:pic>
      <p:pic>
        <p:nvPicPr>
          <p:cNvPr id="28" name="Billede 27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462765" y="2680054"/>
            <a:ext cx="549328" cy="285228"/>
          </a:xfrm>
          <a:prstGeom prst="rect">
            <a:avLst/>
          </a:prstGeom>
        </p:spPr>
      </p:pic>
      <p:pic>
        <p:nvPicPr>
          <p:cNvPr id="2" name="Billede 1"/>
          <p:cNvPicPr>
            <a:picLocks noChangeAspect="1"/>
          </p:cNvPicPr>
          <p:nvPr userDrawn="1"/>
        </p:nvPicPr>
        <p:blipFill>
          <a:blip r:embed="rId8">
            <a:grayscl/>
          </a:blip>
          <a:stretch>
            <a:fillRect/>
          </a:stretch>
        </p:blipFill>
        <p:spPr>
          <a:xfrm>
            <a:off x="8329609" y="2947020"/>
            <a:ext cx="359695" cy="33530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" r="83007" b="56190"/>
          <a:stretch/>
        </p:blipFill>
        <p:spPr>
          <a:xfrm>
            <a:off x="641289" y="3012073"/>
            <a:ext cx="917348" cy="955770"/>
          </a:xfrm>
          <a:prstGeom prst="rect">
            <a:avLst/>
          </a:prstGeom>
        </p:spPr>
      </p:pic>
      <p:sp>
        <p:nvSpPr>
          <p:cNvPr id="32" name="AutoShape 4"/>
          <p:cNvSpPr>
            <a:spLocks/>
          </p:cNvSpPr>
          <p:nvPr userDrawn="1"/>
        </p:nvSpPr>
        <p:spPr bwMode="gray">
          <a:xfrm>
            <a:off x="1558637" y="3439279"/>
            <a:ext cx="1402511" cy="276999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b="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Press </a:t>
            </a:r>
            <a:r>
              <a:rPr lang="en-GB" altLang="da-DK" sz="900" b="1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-key twice to switch to grey bullet</a:t>
            </a:r>
          </a:p>
        </p:txBody>
      </p:sp>
      <p:sp>
        <p:nvSpPr>
          <p:cNvPr id="38" name="AutoShape 4"/>
          <p:cNvSpPr>
            <a:spLocks/>
          </p:cNvSpPr>
          <p:nvPr userDrawn="1"/>
        </p:nvSpPr>
        <p:spPr bwMode="gray">
          <a:xfrm>
            <a:off x="9072611" y="1636713"/>
            <a:ext cx="2246554" cy="107721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Insert or replace title image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1.</a:t>
            </a:r>
            <a:r>
              <a:rPr lang="en-GB" altLang="zh-CN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On the ribbon menu - locate the </a:t>
            </a:r>
            <a:br>
              <a:rPr lang="en-GB" altLang="zh-CN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zh-CN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Coloplast tab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2.</a:t>
            </a:r>
            <a:r>
              <a:rPr lang="en-GB" altLang="zh-CN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Click on </a:t>
            </a:r>
            <a:r>
              <a:rPr lang="en-GB" altLang="zh-CN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Add</a:t>
            </a:r>
            <a:r>
              <a:rPr lang="en-GB" altLang="zh-CN" sz="900" b="1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Images</a:t>
            </a:r>
            <a:endParaRPr lang="en-GB" altLang="zh-CN" sz="900" b="1" noProof="1">
              <a:solidFill>
                <a:schemeClr val="accent2"/>
              </a:solidFill>
              <a:latin typeface="+mn-lt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br>
              <a:rPr lang="en-GB" altLang="zh-CN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endParaRPr lang="en-GB" altLang="da-DK" sz="900" noProof="1">
              <a:solidFill>
                <a:schemeClr val="accent2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4" name="Billede 3"/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253"/>
          <a:stretch/>
        </p:blipFill>
        <p:spPr>
          <a:xfrm>
            <a:off x="9072611" y="2476159"/>
            <a:ext cx="1975322" cy="74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3997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1999" y="1354139"/>
            <a:ext cx="4617600" cy="4146663"/>
          </a:xfrm>
        </p:spPr>
        <p:txBody>
          <a:bodyPr/>
          <a:lstStyle>
            <a:lvl1pPr marL="215995" indent="-215995">
              <a:tabLst/>
              <a:defRPr sz="2400"/>
            </a:lvl1pPr>
            <a:lvl2pPr marL="431989">
              <a:spcBef>
                <a:spcPts val="400"/>
              </a:spcBef>
              <a:tabLst/>
              <a:defRPr sz="2133"/>
            </a:lvl2pPr>
            <a:lvl3pPr marL="647984" indent="-215995">
              <a:spcBef>
                <a:spcPts val="400"/>
              </a:spcBef>
              <a:tabLst/>
              <a:defRPr sz="2133"/>
            </a:lvl3pPr>
            <a:lvl4pPr marL="863978">
              <a:spcBef>
                <a:spcPts val="400"/>
              </a:spcBef>
              <a:tabLst/>
              <a:defRPr sz="2133"/>
            </a:lvl4pPr>
            <a:lvl5pPr marL="1079973" indent="-215995">
              <a:spcBef>
                <a:spcPts val="400"/>
              </a:spcBef>
              <a:tabLst/>
              <a:defRPr sz="2133" baseline="0"/>
            </a:lvl5pPr>
            <a:lvl6pPr marL="215995">
              <a:defRPr sz="2133"/>
            </a:lvl6pPr>
            <a:lvl7pPr marL="1295968" indent="-215995">
              <a:spcBef>
                <a:spcPts val="400"/>
              </a:spcBef>
              <a:buSzPct val="85000"/>
              <a:tabLst/>
              <a:defRPr lang="en-US" sz="2133" baseline="0">
                <a:solidFill>
                  <a:schemeClr val="bg2"/>
                </a:solidFill>
                <a:latin typeface="+mn-lt"/>
              </a:defRPr>
            </a:lvl7pPr>
            <a:lvl8pPr marL="1511962" indent="-215995">
              <a:spcBef>
                <a:spcPts val="400"/>
              </a:spcBef>
              <a:buSzPct val="85000"/>
              <a:tabLst/>
              <a:defRPr lang="en-US" sz="2133" baseline="0">
                <a:solidFill>
                  <a:schemeClr val="bg2"/>
                </a:solidFill>
                <a:latin typeface="+mn-lt"/>
              </a:defRPr>
            </a:lvl8pPr>
            <a:lvl9pPr>
              <a:defRPr sz="24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61600" y="1354139"/>
            <a:ext cx="5558400" cy="4146663"/>
          </a:xfrm>
        </p:spPr>
        <p:txBody>
          <a:bodyPr/>
          <a:lstStyle>
            <a:lvl1pPr marL="215995">
              <a:defRPr sz="2400"/>
            </a:lvl1pPr>
            <a:lvl2pPr marL="431989">
              <a:spcBef>
                <a:spcPts val="400"/>
              </a:spcBef>
              <a:defRPr sz="2133"/>
            </a:lvl2pPr>
            <a:lvl3pPr marL="647984">
              <a:spcBef>
                <a:spcPts val="400"/>
              </a:spcBef>
              <a:defRPr sz="2133"/>
            </a:lvl3pPr>
            <a:lvl4pPr marL="863978">
              <a:spcBef>
                <a:spcPts val="400"/>
              </a:spcBef>
              <a:defRPr sz="2133"/>
            </a:lvl4pPr>
            <a:lvl5pPr marL="1079973" indent="-215995">
              <a:spcBef>
                <a:spcPts val="400"/>
              </a:spcBef>
              <a:defRPr sz="2133"/>
            </a:lvl5pPr>
            <a:lvl6pPr marL="1295968">
              <a:spcBef>
                <a:spcPts val="400"/>
              </a:spcBef>
              <a:defRPr sz="2133"/>
            </a:lvl6pPr>
            <a:lvl7pPr>
              <a:spcBef>
                <a:spcPts val="400"/>
              </a:spcBef>
              <a:buFont typeface="Arial" pitchFamily="34" charset="0"/>
              <a:buChar char="•"/>
              <a:defRPr lang="en-US" sz="2133" smtClean="0">
                <a:solidFill>
                  <a:schemeClr val="bg2"/>
                </a:solidFill>
                <a:latin typeface="+mn-lt"/>
              </a:defRPr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Page </a:t>
            </a:r>
            <a:fld id="{9E1F64D6-41D1-4C6E-9A0C-391134CF5866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1" name="bmkFld4PresentationTitle"/>
          <p:cNvSpPr txBox="1"/>
          <p:nvPr userDrawn="1"/>
        </p:nvSpPr>
        <p:spPr>
          <a:xfrm>
            <a:off x="3072000" y="6268800"/>
            <a:ext cx="3840000" cy="1334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867" noProof="0">
              <a:solidFill>
                <a:schemeClr val="bg2"/>
              </a:solidFill>
            </a:endParaRPr>
          </a:p>
        </p:txBody>
      </p:sp>
      <p:sp>
        <p:nvSpPr>
          <p:cNvPr id="13" name="bmkFld4DateOfPresentation"/>
          <p:cNvSpPr txBox="1"/>
          <p:nvPr userDrawn="1"/>
        </p:nvSpPr>
        <p:spPr>
          <a:xfrm>
            <a:off x="3072000" y="6139200"/>
            <a:ext cx="1536000" cy="1334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67" noProof="0">
                <a:solidFill>
                  <a:schemeClr val="bg2"/>
                </a:solidFill>
              </a:rPr>
              <a:t>24 November, 2015</a:t>
            </a:r>
          </a:p>
        </p:txBody>
      </p:sp>
      <p:cxnSp>
        <p:nvCxnSpPr>
          <p:cNvPr id="15" name="Straight Connector 14"/>
          <p:cNvCxnSpPr/>
          <p:nvPr userDrawn="1"/>
        </p:nvCxnSpPr>
        <p:spPr bwMode="auto">
          <a:xfrm>
            <a:off x="672000" y="5967245"/>
            <a:ext cx="10848000" cy="1588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2150293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with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spcBef>
                <a:spcPts val="400"/>
              </a:spcBef>
              <a:defRPr/>
            </a:lvl2pPr>
            <a:lvl3pPr>
              <a:spcBef>
                <a:spcPts val="400"/>
              </a:spcBef>
              <a:defRPr/>
            </a:lvl3pPr>
            <a:lvl4pPr>
              <a:spcBef>
                <a:spcPts val="400"/>
              </a:spcBef>
              <a:defRPr/>
            </a:lvl4pPr>
            <a:lvl5pPr>
              <a:spcBef>
                <a:spcPts val="400"/>
              </a:spcBef>
              <a:defRPr/>
            </a:lvl5pPr>
            <a:lvl6pPr>
              <a:spcBef>
                <a:spcPts val="400"/>
              </a:spcBef>
              <a:defRPr baseline="0"/>
            </a:lvl6pPr>
            <a:lvl7pPr>
              <a:spcBef>
                <a:spcPts val="400"/>
              </a:spcBef>
              <a:buFont typeface="Arial" pitchFamily="34" charset="0"/>
              <a:buChar char="•"/>
              <a:defRPr baseline="0"/>
            </a:lvl7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Page </a:t>
            </a:r>
            <a:fld id="{2F4432FF-5EA5-4C7F-B1F8-4542D993CF2D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3" name="bmkFld2PresentationTitle"/>
          <p:cNvSpPr txBox="1"/>
          <p:nvPr userDrawn="1"/>
        </p:nvSpPr>
        <p:spPr>
          <a:xfrm>
            <a:off x="3072000" y="6270481"/>
            <a:ext cx="3840000" cy="1334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867" noProof="0" dirty="0">
              <a:solidFill>
                <a:schemeClr val="bg2"/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 bwMode="auto">
          <a:xfrm>
            <a:off x="672000" y="5967245"/>
            <a:ext cx="10848000" cy="1588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bmkFld2DateOfPresentation"/>
          <p:cNvSpPr txBox="1"/>
          <p:nvPr userDrawn="1"/>
        </p:nvSpPr>
        <p:spPr>
          <a:xfrm>
            <a:off x="3072000" y="6139200"/>
            <a:ext cx="1536000" cy="1334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67" noProof="0">
                <a:solidFill>
                  <a:schemeClr val="bg2"/>
                </a:solidFill>
              </a:rPr>
              <a:t>24 November, 2015</a:t>
            </a:r>
          </a:p>
        </p:txBody>
      </p:sp>
    </p:spTree>
    <p:extLst>
      <p:ext uri="{BB962C8B-B14F-4D97-AF65-F5344CB8AC3E}">
        <p14:creationId xmlns:p14="http://schemas.microsoft.com/office/powerpoint/2010/main" val="269284933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1999" y="1354140"/>
            <a:ext cx="10848000" cy="4568825"/>
          </a:xfrm>
        </p:spPr>
        <p:txBody>
          <a:bodyPr/>
          <a:lstStyle>
            <a:lvl1pPr marL="0" indent="0">
              <a:lnSpc>
                <a:spcPct val="97000"/>
              </a:lnSpc>
              <a:spcBef>
                <a:spcPts val="0"/>
              </a:spcBef>
              <a:buNone/>
              <a:tabLst/>
              <a:defRPr sz="2400" baseline="0"/>
            </a:lvl1pPr>
            <a:lvl2pPr marL="0" indent="0">
              <a:lnSpc>
                <a:spcPts val="2560"/>
              </a:lnSpc>
              <a:spcBef>
                <a:spcPts val="0"/>
              </a:spcBef>
              <a:buNone/>
              <a:defRPr sz="2133" baseline="0"/>
            </a:lvl2pPr>
            <a:lvl3pPr marL="0" indent="0">
              <a:lnSpc>
                <a:spcPts val="2560"/>
              </a:lnSpc>
              <a:spcBef>
                <a:spcPts val="0"/>
              </a:spcBef>
              <a:buNone/>
              <a:tabLst/>
              <a:defRPr sz="2133" baseline="0"/>
            </a:lvl3pPr>
            <a:lvl4pPr marL="0" indent="0">
              <a:lnSpc>
                <a:spcPts val="2560"/>
              </a:lnSpc>
              <a:spcBef>
                <a:spcPts val="0"/>
              </a:spcBef>
              <a:buNone/>
              <a:defRPr sz="2133" baseline="0"/>
            </a:lvl4pPr>
            <a:lvl5pPr marL="0" indent="0">
              <a:lnSpc>
                <a:spcPts val="2560"/>
              </a:lnSpc>
              <a:spcBef>
                <a:spcPts val="0"/>
              </a:spcBef>
              <a:buNone/>
              <a:defRPr sz="2133" baseline="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Page </a:t>
            </a:r>
            <a:fld id="{2F4432FF-5EA5-4C7F-B1F8-4542D993CF2D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0" name="bmkFld3PresentationTitle"/>
          <p:cNvSpPr txBox="1"/>
          <p:nvPr userDrawn="1"/>
        </p:nvSpPr>
        <p:spPr>
          <a:xfrm>
            <a:off x="3072000" y="6268800"/>
            <a:ext cx="3840000" cy="1334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867" noProof="0">
              <a:solidFill>
                <a:schemeClr val="bg2"/>
              </a:solidFill>
            </a:endParaRPr>
          </a:p>
        </p:txBody>
      </p:sp>
      <p:sp>
        <p:nvSpPr>
          <p:cNvPr id="12" name="bmkFld3DateOfPresentation"/>
          <p:cNvSpPr txBox="1"/>
          <p:nvPr userDrawn="1"/>
        </p:nvSpPr>
        <p:spPr>
          <a:xfrm>
            <a:off x="3072000" y="6139200"/>
            <a:ext cx="1536000" cy="1334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67" noProof="0">
                <a:solidFill>
                  <a:schemeClr val="bg2"/>
                </a:solidFill>
              </a:rPr>
              <a:t>24 November, 2015</a:t>
            </a:r>
          </a:p>
        </p:txBody>
      </p:sp>
      <p:cxnSp>
        <p:nvCxnSpPr>
          <p:cNvPr id="14" name="Straight Connector 13"/>
          <p:cNvCxnSpPr/>
          <p:nvPr userDrawn="1"/>
        </p:nvCxnSpPr>
        <p:spPr bwMode="auto">
          <a:xfrm>
            <a:off x="672000" y="5967245"/>
            <a:ext cx="10848000" cy="1588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016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heme" Target="../theme/theme1.xml"/><Relationship Id="rId47" Type="http://schemas.openxmlformats.org/officeDocument/2006/relationships/image" Target="../media/image2.bin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vmlDrawing" Target="../drawings/vmlDrawing1.v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image" Target="../media/image1.emf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44"/>
            </p:custDataLst>
            <p:extLst>
              <p:ext uri="{D42A27DB-BD31-4B8C-83A1-F6EECF244321}">
                <p14:modId xmlns:p14="http://schemas.microsoft.com/office/powerpoint/2010/main" val="6288022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name="think-cell Slide" r:id="rId45" imgW="324" imgH="324" progId="TCLayout.ActiveDocument.1">
                  <p:embed/>
                </p:oleObj>
              </mc:Choice>
              <mc:Fallback>
                <p:oleObj name="think-cell Slide" r:id="rId45" imgW="324" imgH="32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5487" y="365125"/>
            <a:ext cx="10741025" cy="104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5488" y="1639614"/>
            <a:ext cx="10741024" cy="431827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90000" y="6249600"/>
            <a:ext cx="1476000" cy="332575"/>
          </a:xfrm>
          <a:prstGeom prst="rect">
            <a:avLst/>
          </a:prstGeom>
        </p:spPr>
      </p:pic>
      <p:sp>
        <p:nvSpPr>
          <p:cNvPr id="7" name="Date_DateCustomA"/>
          <p:cNvSpPr>
            <a:spLocks noGrp="1"/>
          </p:cNvSpPr>
          <p:nvPr>
            <p:ph type="dt" sz="half" idx="2"/>
          </p:nvPr>
        </p:nvSpPr>
        <p:spPr>
          <a:xfrm>
            <a:off x="5463426" y="6318000"/>
            <a:ext cx="1270800" cy="2088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800"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FLD_PresentationTitle"/>
          <p:cNvSpPr>
            <a:spLocks noGrp="1"/>
          </p:cNvSpPr>
          <p:nvPr>
            <p:ph type="ftr" sz="quarter" idx="3"/>
          </p:nvPr>
        </p:nvSpPr>
        <p:spPr>
          <a:xfrm>
            <a:off x="6732000" y="6318000"/>
            <a:ext cx="2552400" cy="2088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4881600" y="6318000"/>
            <a:ext cx="579600" cy="2088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80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Page </a:t>
            </a:r>
            <a:fld id="{9E564AD4-C76D-4F33-BD52-5147B3B7B407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3522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2" r:id="rId2"/>
    <p:sldLayoutId id="2147483653" r:id="rId3"/>
    <p:sldLayoutId id="2147483680" r:id="rId4"/>
    <p:sldLayoutId id="2147483672" r:id="rId5"/>
    <p:sldLayoutId id="2147483667" r:id="rId6"/>
    <p:sldLayoutId id="2147483656" r:id="rId7"/>
    <p:sldLayoutId id="2147483649" r:id="rId8"/>
    <p:sldLayoutId id="2147483681" r:id="rId9"/>
    <p:sldLayoutId id="2147483677" r:id="rId10"/>
    <p:sldLayoutId id="2147483668" r:id="rId11"/>
    <p:sldLayoutId id="2147483657" r:id="rId12"/>
    <p:sldLayoutId id="2147483650" r:id="rId13"/>
    <p:sldLayoutId id="2147483682" r:id="rId14"/>
    <p:sldLayoutId id="2147483673" r:id="rId15"/>
    <p:sldLayoutId id="2147483663" r:id="rId16"/>
    <p:sldLayoutId id="2147483658" r:id="rId17"/>
    <p:sldLayoutId id="2147483651" r:id="rId18"/>
    <p:sldLayoutId id="2147483678" r:id="rId19"/>
    <p:sldLayoutId id="2147483664" r:id="rId20"/>
    <p:sldLayoutId id="2147483654" r:id="rId21"/>
    <p:sldLayoutId id="2147483683" r:id="rId22"/>
    <p:sldLayoutId id="2147483674" r:id="rId23"/>
    <p:sldLayoutId id="2147483669" r:id="rId24"/>
    <p:sldLayoutId id="2147483659" r:id="rId25"/>
    <p:sldLayoutId id="2147483652" r:id="rId26"/>
    <p:sldLayoutId id="2147483684" r:id="rId27"/>
    <p:sldLayoutId id="2147483675" r:id="rId28"/>
    <p:sldLayoutId id="2147483665" r:id="rId29"/>
    <p:sldLayoutId id="2147483685" r:id="rId30"/>
    <p:sldLayoutId id="2147483679" r:id="rId31"/>
    <p:sldLayoutId id="2147483670" r:id="rId32"/>
    <p:sldLayoutId id="2147483660" r:id="rId33"/>
    <p:sldLayoutId id="2147483655" r:id="rId34"/>
    <p:sldLayoutId id="2147483686" r:id="rId35"/>
    <p:sldLayoutId id="2147483676" r:id="rId36"/>
    <p:sldLayoutId id="2147483671" r:id="rId37"/>
    <p:sldLayoutId id="2147483661" r:id="rId38"/>
    <p:sldLayoutId id="2147483687" r:id="rId39"/>
    <p:sldLayoutId id="2147483688" r:id="rId40"/>
    <p:sldLayoutId id="2147483689" r:id="rId41"/>
  </p:sldLayoutIdLst>
  <p:hf hdr="0"/>
  <p:txStyles>
    <p:titleStyle>
      <a:lvl1pPr algn="l" defTabSz="914400" rtl="0" eaLnBrk="1" latinLnBrk="0" hangingPunct="1">
        <a:lnSpc>
          <a:spcPct val="83000"/>
        </a:lnSpc>
        <a:spcBef>
          <a:spcPct val="0"/>
        </a:spcBef>
        <a:buNone/>
        <a:defRPr sz="4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000"/>
        </a:spcBef>
        <a:spcAft>
          <a:spcPts val="0"/>
        </a:spcAft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j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j-lt"/>
          <a:ea typeface="+mn-ea"/>
          <a:cs typeface="+mn-cs"/>
        </a:defRPr>
      </a:lvl2pPr>
      <a:lvl3pPr marL="540000" indent="-216000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j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j-lt"/>
          <a:ea typeface="+mn-ea"/>
          <a:cs typeface="+mn-cs"/>
        </a:defRPr>
      </a:lvl4pPr>
      <a:lvl5pPr marL="720000" indent="-180000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defRPr sz="1800" kern="1200" baseline="0">
          <a:solidFill>
            <a:schemeClr val="bg2"/>
          </a:solidFill>
          <a:latin typeface="+mj-lt"/>
          <a:ea typeface="+mn-ea"/>
          <a:cs typeface="+mn-cs"/>
        </a:defRPr>
      </a:lvl5pPr>
      <a:lvl6pPr marL="720000" indent="-180000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j-lt"/>
          <a:ea typeface="+mn-ea"/>
          <a:cs typeface="+mn-cs"/>
        </a:defRPr>
      </a:lvl6pPr>
      <a:lvl7pPr marL="720000" indent="-180000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j-lt"/>
          <a:ea typeface="+mn-ea"/>
          <a:cs typeface="+mn-cs"/>
        </a:defRPr>
      </a:lvl7pPr>
      <a:lvl8pPr marL="720000" indent="-180000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j-lt"/>
          <a:ea typeface="+mn-ea"/>
          <a:cs typeface="+mn-cs"/>
        </a:defRPr>
      </a:lvl8pPr>
      <a:lvl9pPr marL="720000" indent="-180000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7223" userDrawn="1">
          <p15:clr>
            <a:srgbClr val="F26B43"/>
          </p15:clr>
        </p15:guide>
        <p15:guide id="3" orient="horz" pos="1031" userDrawn="1">
          <p15:clr>
            <a:srgbClr val="F26B43"/>
          </p15:clr>
        </p15:guide>
        <p15:guide id="4" orient="horz" pos="3753" userDrawn="1">
          <p15:clr>
            <a:srgbClr val="F26B43"/>
          </p15:clr>
        </p15:guide>
        <p15:guide id="5" pos="455" userDrawn="1">
          <p15:clr>
            <a:srgbClr val="F26B43"/>
          </p15:clr>
        </p15:guide>
        <p15:guide id="7" orient="horz" pos="230" userDrawn="1">
          <p15:clr>
            <a:srgbClr val="F26B43"/>
          </p15:clr>
        </p15:guide>
        <p15:guide id="8" orient="horz" pos="89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20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5.xml"/><Relationship Id="rId4" Type="http://schemas.openxmlformats.org/officeDocument/2006/relationships/image" Target="../media/image22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bin"/><Relationship Id="rId3" Type="http://schemas.openxmlformats.org/officeDocument/2006/relationships/slideLayout" Target="../slideLayouts/slideLayout39.xml"/><Relationship Id="rId7" Type="http://schemas.openxmlformats.org/officeDocument/2006/relationships/image" Target="../media/image23.png"/><Relationship Id="rId2" Type="http://schemas.openxmlformats.org/officeDocument/2006/relationships/tags" Target="../tags/tag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.xml"/><Relationship Id="rId7" Type="http://schemas.openxmlformats.org/officeDocument/2006/relationships/image" Target="../media/image25.jpg"/><Relationship Id="rId2" Type="http://schemas.openxmlformats.org/officeDocument/2006/relationships/tags" Target="../tags/tag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.bin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26.jpg"/><Relationship Id="rId2" Type="http://schemas.openxmlformats.org/officeDocument/2006/relationships/tags" Target="../tags/tag8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4.bin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34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40.xml"/><Relationship Id="rId7" Type="http://schemas.openxmlformats.org/officeDocument/2006/relationships/image" Target="../media/image36.png"/><Relationship Id="rId2" Type="http://schemas.openxmlformats.org/officeDocument/2006/relationships/tags" Target="../tags/tag9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5.emf"/><Relationship Id="rId5" Type="http://schemas.openxmlformats.org/officeDocument/2006/relationships/oleObject" Target="../embeddings/oleObject5.bin"/><Relationship Id="rId4" Type="http://schemas.openxmlformats.org/officeDocument/2006/relationships/notesSlide" Target="../notesSlides/notesSlide1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gif"/><Relationship Id="rId13" Type="http://schemas.openxmlformats.org/officeDocument/2006/relationships/image" Target="../media/image45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9.gif"/><Relationship Id="rId12" Type="http://schemas.openxmlformats.org/officeDocument/2006/relationships/image" Target="../media/image44.png"/><Relationship Id="rId2" Type="http://schemas.openxmlformats.org/officeDocument/2006/relationships/tags" Target="../tags/tag10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8.jpg"/><Relationship Id="rId11" Type="http://schemas.openxmlformats.org/officeDocument/2006/relationships/image" Target="../media/image43.png"/><Relationship Id="rId5" Type="http://schemas.openxmlformats.org/officeDocument/2006/relationships/image" Target="../media/image1.emf"/><Relationship Id="rId10" Type="http://schemas.openxmlformats.org/officeDocument/2006/relationships/image" Target="../media/image42.jpeg"/><Relationship Id="rId4" Type="http://schemas.openxmlformats.org/officeDocument/2006/relationships/oleObject" Target="../embeddings/oleObject6.bin"/><Relationship Id="rId9" Type="http://schemas.openxmlformats.org/officeDocument/2006/relationships/image" Target="../media/image41.gif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4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6.png"/><Relationship Id="rId5" Type="http://schemas.openxmlformats.org/officeDocument/2006/relationships/slideLayout" Target="../slideLayouts/slideLayout12.xml"/><Relationship Id="rId4" Type="http://schemas.openxmlformats.org/officeDocument/2006/relationships/video" Target="../media/media2.mp4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30.jpeg"/><Relationship Id="rId5" Type="http://schemas.openxmlformats.org/officeDocument/2006/relationships/image" Target="../media/image20.jpg"/><Relationship Id="rId4" Type="http://schemas.openxmlformats.org/officeDocument/2006/relationships/notesSlide" Target="../notesSlides/notesSlide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2.xml"/><Relationship Id="rId1" Type="http://schemas.openxmlformats.org/officeDocument/2006/relationships/tags" Target="../tags/tag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1"/>
          <p:cNvPicPr>
            <a:picLocks noGrp="1" noChangeAspect="1"/>
          </p:cNvPicPr>
          <p:nvPr>
            <p:ph type="pic" sz="quarter" idx="14"/>
            <p:custDataLst>
              <p:tags r:id="rId2"/>
            </p:custData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91" b="14191"/>
          <a:stretch/>
        </p:blipFill>
        <p:spPr>
          <a:xfrm>
            <a:off x="0" y="0"/>
            <a:ext cx="12192000" cy="6858000"/>
          </a:xfrm>
        </p:spPr>
      </p:pic>
      <p:sp>
        <p:nvSpPr>
          <p:cNvPr id="10" name="Text Placeholder 9"/>
          <p:cNvSpPr>
            <a:spLocks noGrp="1"/>
          </p:cNvSpPr>
          <p:nvPr>
            <p:ph type="body" sz="quarter" idx="23"/>
          </p:nvPr>
        </p:nvSpPr>
        <p:spPr>
          <a:xfrm>
            <a:off x="0" y="3056351"/>
            <a:ext cx="12192000" cy="3141682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Promoting Dignity and Maximising Independence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a-DK" dirty="0"/>
              <a:t>Urinary Sheaths</a:t>
            </a:r>
          </a:p>
        </p:txBody>
      </p:sp>
      <p:sp>
        <p:nvSpPr>
          <p:cNvPr id="6" name="Date_DateCustomA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Page </a:t>
            </a:r>
            <a:fld id="{45D37B1E-C366-494F-A587-962AD9AABC83}" type="slidenum">
              <a:rPr lang="en-GB"/>
              <a:pPr/>
              <a:t>1</a:t>
            </a:fld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52439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Facts</a:t>
            </a:r>
            <a:endParaRPr lang="en-GB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>
                <a:solidFill>
                  <a:srgbClr val="6F6F6F"/>
                </a:solidFill>
              </a:rPr>
              <a:t>Page </a:t>
            </a:r>
            <a:fld id="{9E1F64D6-41D1-4C6E-9A0C-391134CF5866}" type="slidenum">
              <a:rPr lang="en-GB" smtClean="0">
                <a:solidFill>
                  <a:srgbClr val="6F6F6F"/>
                </a:solidFill>
              </a:rPr>
              <a:pPr/>
              <a:t>2</a:t>
            </a:fld>
            <a:endParaRPr lang="en-GB" dirty="0">
              <a:solidFill>
                <a:srgbClr val="6F6F6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200" y="2254813"/>
            <a:ext cx="3607818" cy="3724857"/>
          </a:xfrm>
          <a:prstGeom prst="rect">
            <a:avLst/>
          </a:prstGeom>
        </p:spPr>
      </p:pic>
      <p:sp>
        <p:nvSpPr>
          <p:cNvPr id="7" name="Oval Callout 6"/>
          <p:cNvSpPr/>
          <p:nvPr/>
        </p:nvSpPr>
        <p:spPr>
          <a:xfrm>
            <a:off x="1437196" y="798286"/>
            <a:ext cx="4291013" cy="1943100"/>
          </a:xfrm>
          <a:prstGeom prst="wedgeEllipseCallout">
            <a:avLst>
              <a:gd name="adj1" fmla="val 39840"/>
              <a:gd name="adj2" fmla="val 60403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buClr>
                <a:srgbClr val="40C3D7"/>
              </a:buClr>
            </a:pPr>
            <a:r>
              <a:rPr lang="en-GB" i="1" dirty="0">
                <a:solidFill>
                  <a:schemeClr val="bg2"/>
                </a:solidFill>
              </a:rPr>
              <a:t>Urinary incontinence is a condition in which the involuntary loss of urine is a social and hygienic problem </a:t>
            </a:r>
            <a:r>
              <a:rPr lang="en-GB" sz="1200" i="1" dirty="0">
                <a:solidFill>
                  <a:schemeClr val="bg2"/>
                </a:solidFill>
              </a:rPr>
              <a:t>International Continence Society., 2005</a:t>
            </a:r>
          </a:p>
        </p:txBody>
      </p:sp>
      <p:sp>
        <p:nvSpPr>
          <p:cNvPr id="10" name="Oval Callout 9"/>
          <p:cNvSpPr/>
          <p:nvPr/>
        </p:nvSpPr>
        <p:spPr>
          <a:xfrm>
            <a:off x="1437196" y="3684653"/>
            <a:ext cx="3444404" cy="1279525"/>
          </a:xfrm>
          <a:prstGeom prst="wedgeEllipseCallout">
            <a:avLst>
              <a:gd name="adj1" fmla="val 50791"/>
              <a:gd name="adj2" fmla="val -37636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GB" i="1" dirty="0">
                <a:solidFill>
                  <a:schemeClr val="bg2"/>
                </a:solidFill>
              </a:rPr>
              <a:t>People are left feeling…….</a:t>
            </a:r>
            <a:endParaRPr lang="en-GB" sz="1200" i="1" dirty="0">
              <a:solidFill>
                <a:schemeClr val="bg2"/>
              </a:solidFill>
            </a:endParaRPr>
          </a:p>
        </p:txBody>
      </p:sp>
      <p:sp>
        <p:nvSpPr>
          <p:cNvPr id="11" name="Oval Callout 10"/>
          <p:cNvSpPr/>
          <p:nvPr/>
        </p:nvSpPr>
        <p:spPr>
          <a:xfrm>
            <a:off x="6843713" y="632625"/>
            <a:ext cx="4622799" cy="1638394"/>
          </a:xfrm>
          <a:prstGeom prst="wedgeEllipseCallout">
            <a:avLst>
              <a:gd name="adj1" fmla="val -52926"/>
              <a:gd name="adj2" fmla="val 57114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GB" i="1" dirty="0">
                <a:solidFill>
                  <a:schemeClr val="bg2"/>
                </a:solidFill>
              </a:rPr>
              <a:t>Urinary incontinence impacts people’s quality of life…..</a:t>
            </a:r>
            <a:endParaRPr lang="en-GB" sz="1200" i="1" dirty="0">
              <a:solidFill>
                <a:schemeClr val="bg2"/>
              </a:solidFill>
            </a:endParaRPr>
          </a:p>
        </p:txBody>
      </p:sp>
      <p:sp>
        <p:nvSpPr>
          <p:cNvPr id="13" name="Oval Callout 12"/>
          <p:cNvSpPr/>
          <p:nvPr/>
        </p:nvSpPr>
        <p:spPr>
          <a:xfrm>
            <a:off x="7328918" y="3116705"/>
            <a:ext cx="4234191" cy="1605765"/>
          </a:xfrm>
          <a:prstGeom prst="wedgeEllipseCallout">
            <a:avLst>
              <a:gd name="adj1" fmla="val -59923"/>
              <a:gd name="adj2" fmla="val -38467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GB" i="1" dirty="0">
                <a:solidFill>
                  <a:schemeClr val="bg2"/>
                </a:solidFill>
              </a:rPr>
              <a:t>Over 14 million people in the UK suffer from bladder control issues</a:t>
            </a:r>
          </a:p>
          <a:p>
            <a:r>
              <a:rPr lang="en-GB" sz="1200" i="1" dirty="0">
                <a:solidFill>
                  <a:schemeClr val="bg2"/>
                </a:solidFill>
              </a:rPr>
              <a:t>Buckley and </a:t>
            </a:r>
            <a:r>
              <a:rPr lang="en-GB" sz="1200" i="1" dirty="0" err="1">
                <a:solidFill>
                  <a:schemeClr val="bg2"/>
                </a:solidFill>
              </a:rPr>
              <a:t>Lapitan</a:t>
            </a:r>
            <a:r>
              <a:rPr lang="en-GB" sz="1200" i="1" dirty="0">
                <a:solidFill>
                  <a:schemeClr val="bg2"/>
                </a:solidFill>
              </a:rPr>
              <a:t>, 2009</a:t>
            </a:r>
          </a:p>
          <a:p>
            <a:endParaRPr lang="en-GB" i="1" dirty="0">
              <a:solidFill>
                <a:schemeClr val="bg2"/>
              </a:solidFill>
            </a:endParaRPr>
          </a:p>
          <a:p>
            <a:endParaRPr lang="en-GB" i="1" dirty="0">
              <a:solidFill>
                <a:schemeClr val="bg2"/>
              </a:solidFill>
            </a:endParaRPr>
          </a:p>
          <a:p>
            <a:endParaRPr lang="en-GB" i="1" dirty="0">
              <a:solidFill>
                <a:schemeClr val="bg2"/>
              </a:solidFill>
            </a:endParaRPr>
          </a:p>
          <a:p>
            <a:endParaRPr lang="en-GB" sz="1200" i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861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Impacts of Urinary Incontinence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1471625"/>
              </p:ext>
            </p:extLst>
          </p:nvPr>
        </p:nvGraphicFramePr>
        <p:xfrm>
          <a:off x="670985" y="1354667"/>
          <a:ext cx="10850033" cy="45677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 dirty="0"/>
              <a:t>Page </a:t>
            </a:r>
            <a:fld id="{9E1F64D6-41D1-4C6E-9A0C-391134CF5866}" type="slidenum">
              <a:rPr lang="en-GB" noProof="0" smtClean="0"/>
              <a:pPr/>
              <a:t>3</a:t>
            </a:fld>
            <a:endParaRPr lang="en-GB" noProof="0" dirty="0"/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8760296" y="123479"/>
            <a:ext cx="1584176" cy="0"/>
          </a:xfrm>
          <a:prstGeom prst="line">
            <a:avLst/>
          </a:prstGeom>
          <a:solidFill>
            <a:schemeClr val="accent2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>
            <a:off x="8760296" y="411511"/>
            <a:ext cx="1584176" cy="0"/>
          </a:xfrm>
          <a:prstGeom prst="line">
            <a:avLst/>
          </a:prstGeom>
          <a:solidFill>
            <a:schemeClr val="accent2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8832306" y="195487"/>
            <a:ext cx="1309654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1000" dirty="0">
                <a:solidFill>
                  <a:schemeClr val="bg2"/>
                </a:solidFill>
              </a:rPr>
              <a:t> Incontinence/Retention</a:t>
            </a:r>
          </a:p>
        </p:txBody>
      </p:sp>
    </p:spTree>
    <p:extLst>
      <p:ext uri="{BB962C8B-B14F-4D97-AF65-F5344CB8AC3E}">
        <p14:creationId xmlns:p14="http://schemas.microsoft.com/office/powerpoint/2010/main" val="1230791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Placeholder 17"/>
          <p:cNvPicPr>
            <a:picLocks noGrp="1" noChangeAspect="1"/>
          </p:cNvPicPr>
          <p:nvPr>
            <p:ph type="pic" sz="quarter" idx="14"/>
            <p:custDataLst>
              <p:tags r:id="rId1"/>
            </p:custData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91" t="15305" r="-79" b="24556"/>
          <a:stretch/>
        </p:blipFill>
        <p:spPr>
          <a:xfrm>
            <a:off x="-18662" y="-37321"/>
            <a:ext cx="12210661" cy="6971522"/>
          </a:xfrm>
        </p:spPr>
      </p:pic>
      <p:sp>
        <p:nvSpPr>
          <p:cNvPr id="16" name="Text Placeholder 15"/>
          <p:cNvSpPr>
            <a:spLocks noGrp="1"/>
          </p:cNvSpPr>
          <p:nvPr>
            <p:ph type="body" sz="quarter" idx="23"/>
          </p:nvPr>
        </p:nvSpPr>
        <p:spPr>
          <a:xfrm>
            <a:off x="-18662" y="5470483"/>
            <a:ext cx="12192000" cy="720000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67347" y="3096999"/>
            <a:ext cx="12363449" cy="2219603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How can we promote dignity and maximise independence?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 noProof="0"/>
              <a:t>Page </a:t>
            </a:r>
            <a:fld id="{9E1F64D6-41D1-4C6E-9A0C-391134CF5866}" type="slidenum">
              <a:rPr lang="en-GB" noProof="0" smtClean="0"/>
              <a:pPr/>
              <a:t>4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228914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5582446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" name="think-cell Slide" r:id="rId5" imgW="324" imgH="324" progId="TCLayout.ActiveDocument.1">
                  <p:embed/>
                </p:oleObj>
              </mc:Choice>
              <mc:Fallback>
                <p:oleObj name="think-cell Slide" r:id="rId5" imgW="324" imgH="32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733" dirty="0"/>
              <a:t>Sheaths are an option for men….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>
                <a:solidFill>
                  <a:srgbClr val="6F6F6F"/>
                </a:solidFill>
              </a:rPr>
              <a:t>Page </a:t>
            </a:r>
            <a:fld id="{2F4432FF-5EA5-4C7F-B1F8-4542D993CF2D}" type="slidenum">
              <a:rPr lang="en-GB" smtClean="0">
                <a:solidFill>
                  <a:srgbClr val="6F6F6F"/>
                </a:solidFill>
              </a:rPr>
              <a:pPr/>
              <a:t>5</a:t>
            </a:fld>
            <a:endParaRPr lang="en-GB" dirty="0">
              <a:solidFill>
                <a:srgbClr val="6F6F6F"/>
              </a:solidFill>
            </a:endParaRPr>
          </a:p>
        </p:txBody>
      </p:sp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47207" y="1391902"/>
            <a:ext cx="3260651" cy="439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171400" y="2184458"/>
            <a:ext cx="5871863" cy="2304256"/>
          </a:xfrm>
        </p:spPr>
        <p:txBody>
          <a:bodyPr>
            <a:noAutofit/>
          </a:bodyPr>
          <a:lstStyle/>
          <a:p>
            <a:pPr>
              <a:buClr>
                <a:schemeClr val="tx2"/>
              </a:buClr>
              <a:buFont typeface="Wingdings" pitchFamily="2" charset="2"/>
              <a:buChar char="§"/>
            </a:pPr>
            <a:r>
              <a:rPr lang="en-GB" sz="2133" dirty="0"/>
              <a:t>A sheath is a device fitted over the penis with an outlet port, allowing it to be connected to a urine drainage bag.</a:t>
            </a:r>
          </a:p>
          <a:p>
            <a:pPr>
              <a:buClr>
                <a:schemeClr val="tx2"/>
              </a:buClr>
              <a:buFont typeface="Wingdings" pitchFamily="2" charset="2"/>
              <a:buChar char="§"/>
            </a:pPr>
            <a:endParaRPr lang="en-GB" sz="2133" dirty="0"/>
          </a:p>
          <a:p>
            <a:pPr>
              <a:buClr>
                <a:schemeClr val="tx2"/>
              </a:buClr>
              <a:buFont typeface="Wingdings" pitchFamily="2" charset="2"/>
              <a:buChar char="§"/>
            </a:pPr>
            <a:r>
              <a:rPr lang="en-GB" sz="2133" dirty="0"/>
              <a:t>Available in various, shapes, sizes and materials.</a:t>
            </a:r>
          </a:p>
        </p:txBody>
      </p:sp>
      <p:pic>
        <p:nvPicPr>
          <p:cNvPr id="13" name="Pictur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4735" y="165342"/>
            <a:ext cx="1393497" cy="1385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3314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6487682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think-cell Slide" r:id="rId5" imgW="324" imgH="324" progId="TCLayout.ActiveDocument.1">
                  <p:embed/>
                </p:oleObj>
              </mc:Choice>
              <mc:Fallback>
                <p:oleObj name="think-cell Slide" r:id="rId5" imgW="324" imgH="32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866" y="1586928"/>
            <a:ext cx="6551865" cy="436245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>
                <a:solidFill>
                  <a:srgbClr val="6F6F6F"/>
                </a:solidFill>
              </a:rPr>
              <a:t>Page </a:t>
            </a:r>
            <a:fld id="{9E1F64D6-41D1-4C6E-9A0C-391134CF5866}" type="slidenum">
              <a:rPr lang="en-GB" smtClean="0">
                <a:solidFill>
                  <a:srgbClr val="6F6F6F"/>
                </a:solidFill>
              </a:rPr>
              <a:pPr/>
              <a:t>6</a:t>
            </a:fld>
            <a:endParaRPr lang="en-GB" dirty="0">
              <a:solidFill>
                <a:srgbClr val="6F6F6F"/>
              </a:solidFill>
            </a:endParaRPr>
          </a:p>
        </p:txBody>
      </p:sp>
      <p:sp>
        <p:nvSpPr>
          <p:cNvPr id="18" name="Oval Callout 17"/>
          <p:cNvSpPr/>
          <p:nvPr/>
        </p:nvSpPr>
        <p:spPr>
          <a:xfrm>
            <a:off x="1437196" y="798286"/>
            <a:ext cx="4291013" cy="1943100"/>
          </a:xfrm>
          <a:prstGeom prst="wedgeEllipseCallout">
            <a:avLst>
              <a:gd name="adj1" fmla="val 39840"/>
              <a:gd name="adj2" fmla="val 60403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buClr>
                <a:srgbClr val="40C3D7"/>
              </a:buClr>
            </a:pPr>
            <a:r>
              <a:rPr lang="en-GB" dirty="0">
                <a:solidFill>
                  <a:schemeClr val="bg2"/>
                </a:solidFill>
              </a:rPr>
              <a:t>What are your experiences of sheaths?</a:t>
            </a:r>
            <a:endParaRPr lang="en-GB" sz="1200" dirty="0">
              <a:solidFill>
                <a:schemeClr val="bg2"/>
              </a:solidFill>
            </a:endParaRPr>
          </a:p>
        </p:txBody>
      </p:sp>
      <p:sp>
        <p:nvSpPr>
          <p:cNvPr id="19" name="Oval Callout 18"/>
          <p:cNvSpPr/>
          <p:nvPr/>
        </p:nvSpPr>
        <p:spPr>
          <a:xfrm>
            <a:off x="258801" y="3684653"/>
            <a:ext cx="4622799" cy="1279525"/>
          </a:xfrm>
          <a:prstGeom prst="wedgeEllipseCallout">
            <a:avLst>
              <a:gd name="adj1" fmla="val 50791"/>
              <a:gd name="adj2" fmla="val -37636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GB" dirty="0">
                <a:solidFill>
                  <a:schemeClr val="bg2"/>
                </a:solidFill>
              </a:rPr>
              <a:t>Who’s suitable for sheaths?</a:t>
            </a:r>
            <a:endParaRPr lang="en-GB" sz="1200" dirty="0">
              <a:solidFill>
                <a:schemeClr val="bg2"/>
              </a:solidFill>
            </a:endParaRPr>
          </a:p>
        </p:txBody>
      </p:sp>
      <p:sp>
        <p:nvSpPr>
          <p:cNvPr id="20" name="Oval Callout 19"/>
          <p:cNvSpPr/>
          <p:nvPr/>
        </p:nvSpPr>
        <p:spPr>
          <a:xfrm>
            <a:off x="6843713" y="632625"/>
            <a:ext cx="4622799" cy="1638394"/>
          </a:xfrm>
          <a:prstGeom prst="wedgeEllipseCallout">
            <a:avLst>
              <a:gd name="adj1" fmla="val -52926"/>
              <a:gd name="adj2" fmla="val 57114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GB" dirty="0">
                <a:solidFill>
                  <a:schemeClr val="bg2"/>
                </a:solidFill>
              </a:rPr>
              <a:t>When they work what’s the impact?</a:t>
            </a:r>
            <a:endParaRPr lang="en-GB" sz="1200" dirty="0">
              <a:solidFill>
                <a:schemeClr val="bg2"/>
              </a:solidFill>
            </a:endParaRPr>
          </a:p>
        </p:txBody>
      </p:sp>
      <p:sp>
        <p:nvSpPr>
          <p:cNvPr id="21" name="Oval Callout 20"/>
          <p:cNvSpPr/>
          <p:nvPr/>
        </p:nvSpPr>
        <p:spPr>
          <a:xfrm>
            <a:off x="7328918" y="3116706"/>
            <a:ext cx="4863082" cy="1302894"/>
          </a:xfrm>
          <a:prstGeom prst="wedgeEllipseCallout">
            <a:avLst>
              <a:gd name="adj1" fmla="val -59923"/>
              <a:gd name="adj2" fmla="val -38467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GB" dirty="0">
                <a:solidFill>
                  <a:schemeClr val="bg2"/>
                </a:solidFill>
              </a:rPr>
              <a:t>Let’s look at maximising their success and impact</a:t>
            </a:r>
          </a:p>
        </p:txBody>
      </p:sp>
    </p:spTree>
    <p:extLst>
      <p:ext uri="{BB962C8B-B14F-4D97-AF65-F5344CB8AC3E}">
        <p14:creationId xmlns:p14="http://schemas.microsoft.com/office/powerpoint/2010/main" val="56254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6032445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9" name="think-cell Slide" r:id="rId5" imgW="324" imgH="324" progId="TCLayout.ActiveDocument.1">
                  <p:embed/>
                </p:oleObj>
              </mc:Choice>
              <mc:Fallback>
                <p:oleObj name="think-cell Slide" r:id="rId5" imgW="324" imgH="32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Placeholder 2"/>
          <p:cNvPicPr>
            <a:picLocks noGrp="1" noChangeAspect="1"/>
          </p:cNvPicPr>
          <p:nvPr>
            <p:ph type="pic" sz="quarter" idx="14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" b="78"/>
          <a:stretch>
            <a:fillRect/>
          </a:stretch>
        </p:blipFill>
        <p:spPr>
          <a:xfrm>
            <a:off x="0" y="0"/>
            <a:ext cx="13202293" cy="7426290"/>
          </a:xfrm>
        </p:spPr>
      </p:pic>
      <p:sp>
        <p:nvSpPr>
          <p:cNvPr id="16" name="Text Placeholder 15"/>
          <p:cNvSpPr>
            <a:spLocks noGrp="1"/>
          </p:cNvSpPr>
          <p:nvPr>
            <p:ph type="body" sz="quarter" idx="23"/>
          </p:nvPr>
        </p:nvSpPr>
        <p:spPr>
          <a:xfrm>
            <a:off x="-1" y="5423683"/>
            <a:ext cx="13202293" cy="7200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67347" y="3096999"/>
            <a:ext cx="12363449" cy="2219603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How do we move forwards?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 noProof="0"/>
              <a:t>Page </a:t>
            </a:r>
            <a:fld id="{9E1F64D6-41D1-4C6E-9A0C-391134CF5866}" type="slidenum">
              <a:rPr lang="en-GB" noProof="0" smtClean="0"/>
              <a:pPr/>
              <a:t>7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073181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Picking the Right Patient – What assessment should be done prior to using a sheath?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/>
              <a:t>If suffering from frequency and urgency incontinence, a UTI must be excluded and/or treated appropriately prior to sheath use.</a:t>
            </a:r>
          </a:p>
          <a:p>
            <a:endParaRPr lang="en-GB" dirty="0"/>
          </a:p>
          <a:p>
            <a:r>
              <a:rPr lang="en-GB" dirty="0"/>
              <a:t>Ideally, there should be a minimum penis shaft length of approximately 4cm (when sitting upright) for a sheath to be successful.</a:t>
            </a:r>
          </a:p>
          <a:p>
            <a:endParaRPr lang="en-GB" dirty="0"/>
          </a:p>
          <a:p>
            <a:r>
              <a:rPr lang="en-GB" dirty="0"/>
              <a:t>The patient should have good skin integrity.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GB"/>
              <a:t>Page </a:t>
            </a:r>
            <a:fld id="{9E564AD4-C76D-4F33-BD52-5147B3B7B407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4615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>
                <a:solidFill>
                  <a:srgbClr val="6F6F6F"/>
                </a:solidFill>
              </a:rPr>
              <a:t>Page </a:t>
            </a:r>
            <a:fld id="{9E8C26A4-B458-44EA-95C6-042A46251F83}" type="slidenum">
              <a:rPr lang="en-GB" smtClean="0">
                <a:solidFill>
                  <a:srgbClr val="6F6F6F"/>
                </a:solidFill>
              </a:rPr>
              <a:pPr/>
              <a:t>9</a:t>
            </a:fld>
            <a:endParaRPr lang="en-GB" dirty="0">
              <a:solidFill>
                <a:srgbClr val="6F6F6F"/>
              </a:solidFill>
            </a:endParaRPr>
          </a:p>
        </p:txBody>
      </p:sp>
      <p:pic>
        <p:nvPicPr>
          <p:cNvPr id="10" name="Picture 9" descr="CPUCC_Conveen_Optima_30_Descriptive_002.jpg"/>
          <p:cNvPicPr>
            <a:picLocks noChangeAspect="1"/>
          </p:cNvPicPr>
          <p:nvPr/>
        </p:nvPicPr>
        <p:blipFill>
          <a:blip r:embed="rId3" cstate="print"/>
          <a:srcRect t="5747" b="7336"/>
          <a:stretch>
            <a:fillRect/>
          </a:stretch>
        </p:blipFill>
        <p:spPr>
          <a:xfrm>
            <a:off x="8991601" y="2529268"/>
            <a:ext cx="3200400" cy="3111397"/>
          </a:xfrm>
          <a:prstGeom prst="rect">
            <a:avLst/>
          </a:prstGeom>
        </p:spPr>
      </p:pic>
      <p:pic>
        <p:nvPicPr>
          <p:cNvPr id="11" name="Picture 10" descr="CPUCC_Conveen_Optima_30_Descriptive_001.jpg"/>
          <p:cNvPicPr>
            <a:picLocks noChangeAspect="1"/>
          </p:cNvPicPr>
          <p:nvPr/>
        </p:nvPicPr>
        <p:blipFill>
          <a:blip r:embed="rId4" cstate="print"/>
          <a:srcRect l="6674" t="11632" r="9904" b="8860"/>
          <a:stretch>
            <a:fillRect/>
          </a:stretch>
        </p:blipFill>
        <p:spPr>
          <a:xfrm>
            <a:off x="6819900" y="2930598"/>
            <a:ext cx="2526227" cy="2710068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7772400" y="731629"/>
            <a:ext cx="4800601" cy="1237567"/>
          </a:xfrm>
        </p:spPr>
        <p:txBody>
          <a:bodyPr/>
          <a:lstStyle/>
          <a:p>
            <a:r>
              <a:rPr lang="en-GB" sz="6600" dirty="0" err="1"/>
              <a:t>Conveen</a:t>
            </a:r>
            <a:r>
              <a:rPr lang="en-GB" sz="6600" dirty="0"/>
              <a:t> Optima</a:t>
            </a:r>
            <a:endParaRPr lang="en-GB" sz="6600" i="1" dirty="0"/>
          </a:p>
        </p:txBody>
      </p:sp>
      <p:sp>
        <p:nvSpPr>
          <p:cNvPr id="2" name="TextBox 1"/>
          <p:cNvSpPr txBox="1"/>
          <p:nvPr/>
        </p:nvSpPr>
        <p:spPr>
          <a:xfrm>
            <a:off x="342900" y="1969196"/>
            <a:ext cx="5218656" cy="367186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lIns="108000" tIns="0" rIns="0" bIns="0" rtlCol="0" anchor="ctr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chemeClr val="tx2"/>
                </a:solidFill>
              </a:rPr>
              <a:t>69% </a:t>
            </a:r>
            <a:r>
              <a:rPr lang="en-GB" sz="2800" dirty="0"/>
              <a:t>of patients preferred sheaths over pads to manage their urinary incontinence.</a:t>
            </a:r>
          </a:p>
          <a:p>
            <a:endParaRPr lang="en-GB" sz="28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25487" y="365125"/>
            <a:ext cx="10741025" cy="104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3000"/>
              </a:lnSpc>
              <a:spcBef>
                <a:spcPct val="0"/>
              </a:spcBef>
              <a:buNone/>
              <a:defRPr sz="4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Picking the right option</a:t>
            </a:r>
          </a:p>
        </p:txBody>
      </p:sp>
    </p:spTree>
    <p:extLst>
      <p:ext uri="{BB962C8B-B14F-4D97-AF65-F5344CB8AC3E}">
        <p14:creationId xmlns:p14="http://schemas.microsoft.com/office/powerpoint/2010/main" val="3784133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>
                <a:solidFill>
                  <a:srgbClr val="6F6F6F"/>
                </a:solidFill>
              </a:rPr>
              <a:t>Page </a:t>
            </a:r>
            <a:fld id="{9E8C26A4-B458-44EA-95C6-042A46251F83}" type="slidenum">
              <a:rPr lang="en-GB" smtClean="0">
                <a:solidFill>
                  <a:srgbClr val="6F6F6F"/>
                </a:solidFill>
              </a:rPr>
              <a:pPr/>
              <a:t>10</a:t>
            </a:fld>
            <a:endParaRPr lang="en-GB" dirty="0">
              <a:solidFill>
                <a:srgbClr val="6F6F6F"/>
              </a:solidFill>
            </a:endParaRPr>
          </a:p>
        </p:txBody>
      </p:sp>
      <p:pic>
        <p:nvPicPr>
          <p:cNvPr id="10" name="Picture 9" descr="CPUCC_Conveen_Optima_30_Descriptive_002.jpg"/>
          <p:cNvPicPr>
            <a:picLocks noChangeAspect="1"/>
          </p:cNvPicPr>
          <p:nvPr/>
        </p:nvPicPr>
        <p:blipFill>
          <a:blip r:embed="rId3" cstate="print"/>
          <a:srcRect t="5747" b="7336"/>
          <a:stretch>
            <a:fillRect/>
          </a:stretch>
        </p:blipFill>
        <p:spPr>
          <a:xfrm>
            <a:off x="8991601" y="2529268"/>
            <a:ext cx="3200400" cy="3111397"/>
          </a:xfrm>
          <a:prstGeom prst="rect">
            <a:avLst/>
          </a:prstGeom>
        </p:spPr>
      </p:pic>
      <p:pic>
        <p:nvPicPr>
          <p:cNvPr id="11" name="Picture 10" descr="CPUCC_Conveen_Optima_30_Descriptive_001.jpg"/>
          <p:cNvPicPr>
            <a:picLocks noChangeAspect="1"/>
          </p:cNvPicPr>
          <p:nvPr/>
        </p:nvPicPr>
        <p:blipFill>
          <a:blip r:embed="rId4" cstate="print"/>
          <a:srcRect l="6674" t="11632" r="9904" b="8860"/>
          <a:stretch>
            <a:fillRect/>
          </a:stretch>
        </p:blipFill>
        <p:spPr>
          <a:xfrm>
            <a:off x="6819900" y="2930598"/>
            <a:ext cx="2526227" cy="2710068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7772400" y="731629"/>
            <a:ext cx="4800601" cy="1237567"/>
          </a:xfrm>
        </p:spPr>
        <p:txBody>
          <a:bodyPr/>
          <a:lstStyle/>
          <a:p>
            <a:r>
              <a:rPr lang="en-GB" sz="6600" dirty="0" err="1"/>
              <a:t>Conveen</a:t>
            </a:r>
            <a:r>
              <a:rPr lang="en-GB" sz="6600" dirty="0"/>
              <a:t> Optima</a:t>
            </a:r>
            <a:endParaRPr lang="en-GB" sz="6600" i="1" dirty="0"/>
          </a:p>
        </p:txBody>
      </p:sp>
      <p:sp>
        <p:nvSpPr>
          <p:cNvPr id="2" name="TextBox 1"/>
          <p:cNvSpPr txBox="1"/>
          <p:nvPr/>
        </p:nvSpPr>
        <p:spPr>
          <a:xfrm>
            <a:off x="342900" y="1969196"/>
            <a:ext cx="5218656" cy="367186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lIns="108000" tIns="0" rIns="0" bIns="0" rtlCol="0" anchor="ctr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chemeClr val="tx2"/>
                </a:solidFill>
              </a:rPr>
              <a:t>97% </a:t>
            </a:r>
            <a:r>
              <a:rPr lang="en-GB" sz="2800" dirty="0"/>
              <a:t>of Healthcare Professionals agreed that </a:t>
            </a:r>
            <a:r>
              <a:rPr lang="en-GB" sz="2800" dirty="0" err="1"/>
              <a:t>Conveen</a:t>
            </a:r>
            <a:r>
              <a:rPr lang="en-GB" sz="2800" dirty="0"/>
              <a:t> Optima was easy to apply using gloves.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chemeClr val="tx2"/>
                </a:solidFill>
              </a:rPr>
              <a:t>67% </a:t>
            </a:r>
            <a:r>
              <a:rPr lang="en-GB" sz="2800" dirty="0"/>
              <a:t>of patients indicated </a:t>
            </a:r>
            <a:r>
              <a:rPr lang="en-GB" sz="2800" dirty="0" err="1"/>
              <a:t>Conveen</a:t>
            </a:r>
            <a:r>
              <a:rPr lang="en-GB" sz="2800" dirty="0"/>
              <a:t> Optima as their overall product preference.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25487" y="365125"/>
            <a:ext cx="10741025" cy="104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3000"/>
              </a:lnSpc>
              <a:spcBef>
                <a:spcPct val="0"/>
              </a:spcBef>
              <a:buNone/>
              <a:defRPr sz="4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Picking the right option</a:t>
            </a:r>
          </a:p>
        </p:txBody>
      </p:sp>
    </p:spTree>
    <p:extLst>
      <p:ext uri="{BB962C8B-B14F-4D97-AF65-F5344CB8AC3E}">
        <p14:creationId xmlns:p14="http://schemas.microsoft.com/office/powerpoint/2010/main" val="20383148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/>
          <p:cNvSpPr/>
          <p:nvPr/>
        </p:nvSpPr>
        <p:spPr bwMode="auto">
          <a:xfrm>
            <a:off x="527382" y="5262442"/>
            <a:ext cx="193940" cy="52210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6000" tIns="96000" rIns="96000" bIns="9600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en-GB" sz="2133" dirty="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10" y="460085"/>
            <a:ext cx="10849489" cy="715567"/>
          </a:xfrm>
        </p:spPr>
        <p:txBody>
          <a:bodyPr/>
          <a:lstStyle/>
          <a:p>
            <a:r>
              <a:rPr lang="en-GB" dirty="0"/>
              <a:t>Conveen Optima Features and Benefits</a:t>
            </a:r>
            <a:endParaRPr lang="en-GB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 dirty="0"/>
              <a:t>Page </a:t>
            </a:r>
            <a:fld id="{2F4432FF-5EA5-4C7F-B1F8-4542D993CF2D}" type="slidenum">
              <a:rPr lang="en-GB" noProof="0" smtClean="0"/>
              <a:pPr/>
              <a:t>11</a:t>
            </a:fld>
            <a:endParaRPr lang="en-GB" noProof="0" dirty="0"/>
          </a:p>
        </p:txBody>
      </p:sp>
      <p:cxnSp>
        <p:nvCxnSpPr>
          <p:cNvPr id="19" name="Straight Connector 18"/>
          <p:cNvCxnSpPr/>
          <p:nvPr/>
        </p:nvCxnSpPr>
        <p:spPr bwMode="auto">
          <a:xfrm>
            <a:off x="9552384" y="164637"/>
            <a:ext cx="2112235" cy="0"/>
          </a:xfrm>
          <a:prstGeom prst="line">
            <a:avLst/>
          </a:prstGeom>
          <a:solidFill>
            <a:schemeClr val="accent2"/>
          </a:solidFill>
          <a:ln w="127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9552384" y="548680"/>
            <a:ext cx="2112235" cy="0"/>
          </a:xfrm>
          <a:prstGeom prst="line">
            <a:avLst/>
          </a:prstGeom>
          <a:solidFill>
            <a:schemeClr val="accent2"/>
          </a:solidFill>
          <a:ln w="127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9949015" y="260649"/>
            <a:ext cx="1231043" cy="2051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1333" dirty="0">
                <a:solidFill>
                  <a:schemeClr val="accent5"/>
                </a:solidFill>
              </a:rPr>
              <a:t>Conveen Optima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716821" y="2660686"/>
            <a:ext cx="2688000" cy="2520000"/>
            <a:chOff x="2843808" y="771552"/>
            <a:chExt cx="1820685" cy="10896484"/>
          </a:xfrm>
        </p:grpSpPr>
        <p:sp>
          <p:nvSpPr>
            <p:cNvPr id="28" name="Content Placeholder 2"/>
            <p:cNvSpPr txBox="1">
              <a:spLocks/>
            </p:cNvSpPr>
            <p:nvPr/>
          </p:nvSpPr>
          <p:spPr bwMode="auto">
            <a:xfrm>
              <a:off x="2933997" y="1017334"/>
              <a:ext cx="1728192" cy="105885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>
              <a:lvl1pPr marL="162000" indent="-162000" algn="l" rtl="0" eaLnBrk="1" fontAlgn="base" hangingPunct="1">
                <a:lnSpc>
                  <a:spcPct val="97000"/>
                </a:lnSpc>
                <a:spcBef>
                  <a:spcPts val="600"/>
                </a:spcBef>
                <a:spcAft>
                  <a:spcPct val="0"/>
                </a:spcAft>
                <a:buSzPct val="85000"/>
                <a:buChar char="•"/>
                <a:tabLst/>
                <a:defRPr>
                  <a:solidFill>
                    <a:schemeClr val="bg2"/>
                  </a:solidFill>
                  <a:latin typeface="+mn-lt"/>
                  <a:ea typeface="+mn-ea"/>
                  <a:cs typeface="+mn-cs"/>
                </a:defRPr>
              </a:lvl1pPr>
              <a:lvl2pPr marL="324000" indent="-162000" algn="l" rtl="0" eaLnBrk="1" fontAlgn="base" hangingPunct="1">
                <a:lnSpc>
                  <a:spcPct val="97000"/>
                </a:lnSpc>
                <a:spcBef>
                  <a:spcPts val="300"/>
                </a:spcBef>
                <a:spcAft>
                  <a:spcPct val="0"/>
                </a:spcAft>
                <a:buSzPct val="85000"/>
                <a:buChar char="•"/>
                <a:tabLst/>
                <a:defRPr sz="1600">
                  <a:solidFill>
                    <a:schemeClr val="bg2"/>
                  </a:solidFill>
                  <a:latin typeface="+mn-lt"/>
                </a:defRPr>
              </a:lvl2pPr>
              <a:lvl3pPr marL="486000" indent="-162000" algn="l" rtl="0" eaLnBrk="1" fontAlgn="base" hangingPunct="1">
                <a:lnSpc>
                  <a:spcPct val="97000"/>
                </a:lnSpc>
                <a:spcBef>
                  <a:spcPts val="300"/>
                </a:spcBef>
                <a:spcAft>
                  <a:spcPct val="0"/>
                </a:spcAft>
                <a:buSzPct val="85000"/>
                <a:buChar char="•"/>
                <a:tabLst/>
                <a:defRPr sz="1600">
                  <a:solidFill>
                    <a:schemeClr val="bg2"/>
                  </a:solidFill>
                  <a:latin typeface="+mn-lt"/>
                </a:defRPr>
              </a:lvl3pPr>
              <a:lvl4pPr marL="648000" indent="-162000" algn="l" rtl="0" eaLnBrk="1" fontAlgn="base" hangingPunct="1">
                <a:lnSpc>
                  <a:spcPct val="97000"/>
                </a:lnSpc>
                <a:spcBef>
                  <a:spcPts val="300"/>
                </a:spcBef>
                <a:spcAft>
                  <a:spcPct val="0"/>
                </a:spcAft>
                <a:buSzPct val="85000"/>
                <a:buChar char="•"/>
                <a:tabLst/>
                <a:defRPr sz="1600">
                  <a:solidFill>
                    <a:schemeClr val="bg2"/>
                  </a:solidFill>
                  <a:latin typeface="+mn-lt"/>
                </a:defRPr>
              </a:lvl4pPr>
              <a:lvl5pPr marL="810000" indent="-162000" algn="l" rtl="0" eaLnBrk="1" fontAlgn="base" hangingPunct="1">
                <a:lnSpc>
                  <a:spcPct val="97000"/>
                </a:lnSpc>
                <a:spcBef>
                  <a:spcPts val="300"/>
                </a:spcBef>
                <a:spcAft>
                  <a:spcPct val="0"/>
                </a:spcAft>
                <a:buSzPct val="85000"/>
                <a:buChar char="•"/>
                <a:tabLst/>
                <a:defRPr sz="1600">
                  <a:solidFill>
                    <a:schemeClr val="bg2"/>
                  </a:solidFill>
                  <a:latin typeface="+mn-lt"/>
                </a:defRPr>
              </a:lvl5pPr>
              <a:lvl6pPr marL="972000" indent="-162000" algn="l" rtl="0" eaLnBrk="1" fontAlgn="base" hangingPunct="1">
                <a:lnSpc>
                  <a:spcPct val="97000"/>
                </a:lnSpc>
                <a:spcBef>
                  <a:spcPts val="300"/>
                </a:spcBef>
                <a:spcAft>
                  <a:spcPct val="0"/>
                </a:spcAft>
                <a:buSzPct val="85000"/>
                <a:buChar char="•"/>
                <a:tabLst/>
                <a:defRPr lang="en-US" sz="1600" baseline="0">
                  <a:solidFill>
                    <a:schemeClr val="bg2"/>
                  </a:solidFill>
                  <a:latin typeface="+mn-lt"/>
                </a:defRPr>
              </a:lvl6pPr>
              <a:lvl7pPr marL="1134000" indent="-162000" algn="l" rtl="0" eaLnBrk="1" fontAlgn="base" hangingPunct="1">
                <a:lnSpc>
                  <a:spcPct val="97000"/>
                </a:lnSpc>
                <a:spcBef>
                  <a:spcPts val="300"/>
                </a:spcBef>
                <a:spcAft>
                  <a:spcPct val="0"/>
                </a:spcAft>
                <a:buSzPct val="85000"/>
                <a:buFont typeface="Arial" pitchFamily="34" charset="0"/>
                <a:buChar char="•"/>
                <a:tabLst/>
                <a:defRPr lang="en-US" sz="1600" baseline="0">
                  <a:solidFill>
                    <a:schemeClr val="bg2"/>
                  </a:solidFill>
                  <a:latin typeface="+mn-lt"/>
                </a:defRPr>
              </a:lvl7pPr>
              <a:lvl8pPr marL="2278063" indent="-177800" algn="l" rtl="0" eaLnBrk="1" fontAlgn="base" hangingPunct="1">
                <a:spcBef>
                  <a:spcPct val="30000"/>
                </a:spcBef>
                <a:spcAft>
                  <a:spcPct val="0"/>
                </a:spcAft>
                <a:buChar char="•"/>
                <a:tabLst>
                  <a:tab pos="176213" algn="l"/>
                </a:tabLst>
                <a:defRPr>
                  <a:solidFill>
                    <a:schemeClr val="tx1"/>
                  </a:solidFill>
                  <a:latin typeface="+mn-lt"/>
                </a:defRPr>
              </a:lvl8pPr>
              <a:lvl9pPr marL="2735263" indent="-177800" algn="l" rtl="0" eaLnBrk="1" fontAlgn="base" hangingPunct="1">
                <a:spcBef>
                  <a:spcPct val="30000"/>
                </a:spcBef>
                <a:spcAft>
                  <a:spcPct val="0"/>
                </a:spcAft>
                <a:buChar char="•"/>
                <a:tabLst>
                  <a:tab pos="176213" algn="l"/>
                </a:tabLst>
                <a:defRPr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GB" sz="2400" kern="0" dirty="0">
                  <a:solidFill>
                    <a:schemeClr val="accent5"/>
                  </a:solidFill>
                </a:rPr>
                <a:t>Benefits</a:t>
              </a:r>
            </a:p>
            <a:p>
              <a:pPr marL="122764" indent="-122764">
                <a:spcBef>
                  <a:spcPts val="533"/>
                </a:spcBef>
                <a:buClr>
                  <a:schemeClr val="accent5"/>
                </a:buClr>
                <a:buFont typeface="Wingdings" panose="05000000000000000000" pitchFamily="2" charset="2"/>
                <a:buChar char="§"/>
              </a:pPr>
              <a:r>
                <a:rPr lang="en-GB" sz="1200" kern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Discreet packaging and non-medical in appearance. </a:t>
              </a:r>
            </a:p>
            <a:p>
              <a:pPr marL="122764" indent="-122764">
                <a:spcBef>
                  <a:spcPts val="400"/>
                </a:spcBef>
                <a:buClr>
                  <a:schemeClr val="accent5"/>
                </a:buClr>
                <a:buFont typeface="Wingdings" panose="05000000000000000000" pitchFamily="2" charset="2"/>
                <a:buChar char="§"/>
              </a:pPr>
              <a:r>
                <a:rPr lang="en-GB" sz="1200" kern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Designed to look like a consumer product (mints/ dental floss)</a:t>
              </a:r>
            </a:p>
            <a:p>
              <a:pPr marL="122764" indent="-122764">
                <a:spcBef>
                  <a:spcPts val="400"/>
                </a:spcBef>
                <a:buClr>
                  <a:schemeClr val="accent5"/>
                </a:buClr>
                <a:buFont typeface="Wingdings" panose="05000000000000000000" pitchFamily="2" charset="2"/>
                <a:buChar char="§"/>
              </a:pPr>
              <a:r>
                <a:rPr lang="en-GB" sz="1200" kern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Easily carried by the end-user</a:t>
              </a:r>
              <a:br>
                <a:rPr lang="en-GB" sz="1200" kern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en-GB" sz="1200" kern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Sheath is kept in premium condition</a:t>
              </a:r>
            </a:p>
            <a:p>
              <a:pPr marL="122764" indent="-122764">
                <a:spcBef>
                  <a:spcPts val="400"/>
                </a:spcBef>
                <a:buClr>
                  <a:schemeClr val="accent5"/>
                </a:buClr>
                <a:buFont typeface="Wingdings" panose="05000000000000000000" pitchFamily="2" charset="2"/>
                <a:buChar char="§"/>
              </a:pPr>
              <a:r>
                <a:rPr lang="en-GB" sz="1200" kern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Colour coded  for easy identification of sizes.</a:t>
              </a:r>
              <a:endParaRPr lang="en-GB" sz="2400" kern="0" dirty="0"/>
            </a:p>
          </p:txBody>
        </p:sp>
        <p:sp>
          <p:nvSpPr>
            <p:cNvPr id="29" name="Rounded Rectangle 28"/>
            <p:cNvSpPr/>
            <p:nvPr/>
          </p:nvSpPr>
          <p:spPr bwMode="auto">
            <a:xfrm>
              <a:off x="2843808" y="771552"/>
              <a:ext cx="1820685" cy="10896484"/>
            </a:xfrm>
            <a:prstGeom prst="roundRect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6000" tIns="96000" rIns="96000" bIns="960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en-GB" sz="2133" dirty="0">
                <a:solidFill>
                  <a:schemeClr val="bg2"/>
                </a:solidFill>
                <a:latin typeface="Arial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3561277" y="2660686"/>
            <a:ext cx="2688000" cy="2520000"/>
            <a:chOff x="2843808" y="771552"/>
            <a:chExt cx="1820685" cy="10896484"/>
          </a:xfrm>
        </p:grpSpPr>
        <p:sp>
          <p:nvSpPr>
            <p:cNvPr id="34" name="Content Placeholder 2"/>
            <p:cNvSpPr txBox="1">
              <a:spLocks/>
            </p:cNvSpPr>
            <p:nvPr/>
          </p:nvSpPr>
          <p:spPr bwMode="auto">
            <a:xfrm>
              <a:off x="2933997" y="1017334"/>
              <a:ext cx="1728192" cy="105885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>
              <a:lvl1pPr marL="162000" indent="-162000" algn="l" rtl="0" eaLnBrk="1" fontAlgn="base" hangingPunct="1">
                <a:lnSpc>
                  <a:spcPct val="97000"/>
                </a:lnSpc>
                <a:spcBef>
                  <a:spcPts val="600"/>
                </a:spcBef>
                <a:spcAft>
                  <a:spcPct val="0"/>
                </a:spcAft>
                <a:buSzPct val="85000"/>
                <a:buChar char="•"/>
                <a:tabLst/>
                <a:defRPr>
                  <a:solidFill>
                    <a:schemeClr val="bg2"/>
                  </a:solidFill>
                  <a:latin typeface="+mn-lt"/>
                  <a:ea typeface="+mn-ea"/>
                  <a:cs typeface="+mn-cs"/>
                </a:defRPr>
              </a:lvl1pPr>
              <a:lvl2pPr marL="324000" indent="-162000" algn="l" rtl="0" eaLnBrk="1" fontAlgn="base" hangingPunct="1">
                <a:lnSpc>
                  <a:spcPct val="97000"/>
                </a:lnSpc>
                <a:spcBef>
                  <a:spcPts val="300"/>
                </a:spcBef>
                <a:spcAft>
                  <a:spcPct val="0"/>
                </a:spcAft>
                <a:buSzPct val="85000"/>
                <a:buChar char="•"/>
                <a:tabLst/>
                <a:defRPr sz="1600">
                  <a:solidFill>
                    <a:schemeClr val="bg2"/>
                  </a:solidFill>
                  <a:latin typeface="+mn-lt"/>
                </a:defRPr>
              </a:lvl2pPr>
              <a:lvl3pPr marL="486000" indent="-162000" algn="l" rtl="0" eaLnBrk="1" fontAlgn="base" hangingPunct="1">
                <a:lnSpc>
                  <a:spcPct val="97000"/>
                </a:lnSpc>
                <a:spcBef>
                  <a:spcPts val="300"/>
                </a:spcBef>
                <a:spcAft>
                  <a:spcPct val="0"/>
                </a:spcAft>
                <a:buSzPct val="85000"/>
                <a:buChar char="•"/>
                <a:tabLst/>
                <a:defRPr sz="1600">
                  <a:solidFill>
                    <a:schemeClr val="bg2"/>
                  </a:solidFill>
                  <a:latin typeface="+mn-lt"/>
                </a:defRPr>
              </a:lvl3pPr>
              <a:lvl4pPr marL="648000" indent="-162000" algn="l" rtl="0" eaLnBrk="1" fontAlgn="base" hangingPunct="1">
                <a:lnSpc>
                  <a:spcPct val="97000"/>
                </a:lnSpc>
                <a:spcBef>
                  <a:spcPts val="300"/>
                </a:spcBef>
                <a:spcAft>
                  <a:spcPct val="0"/>
                </a:spcAft>
                <a:buSzPct val="85000"/>
                <a:buChar char="•"/>
                <a:tabLst/>
                <a:defRPr sz="1600">
                  <a:solidFill>
                    <a:schemeClr val="bg2"/>
                  </a:solidFill>
                  <a:latin typeface="+mn-lt"/>
                </a:defRPr>
              </a:lvl4pPr>
              <a:lvl5pPr marL="810000" indent="-162000" algn="l" rtl="0" eaLnBrk="1" fontAlgn="base" hangingPunct="1">
                <a:lnSpc>
                  <a:spcPct val="97000"/>
                </a:lnSpc>
                <a:spcBef>
                  <a:spcPts val="300"/>
                </a:spcBef>
                <a:spcAft>
                  <a:spcPct val="0"/>
                </a:spcAft>
                <a:buSzPct val="85000"/>
                <a:buChar char="•"/>
                <a:tabLst/>
                <a:defRPr sz="1600">
                  <a:solidFill>
                    <a:schemeClr val="bg2"/>
                  </a:solidFill>
                  <a:latin typeface="+mn-lt"/>
                </a:defRPr>
              </a:lvl5pPr>
              <a:lvl6pPr marL="972000" indent="-162000" algn="l" rtl="0" eaLnBrk="1" fontAlgn="base" hangingPunct="1">
                <a:lnSpc>
                  <a:spcPct val="97000"/>
                </a:lnSpc>
                <a:spcBef>
                  <a:spcPts val="300"/>
                </a:spcBef>
                <a:spcAft>
                  <a:spcPct val="0"/>
                </a:spcAft>
                <a:buSzPct val="85000"/>
                <a:buChar char="•"/>
                <a:tabLst/>
                <a:defRPr lang="en-US" sz="1600" baseline="0">
                  <a:solidFill>
                    <a:schemeClr val="bg2"/>
                  </a:solidFill>
                  <a:latin typeface="+mn-lt"/>
                </a:defRPr>
              </a:lvl6pPr>
              <a:lvl7pPr marL="1134000" indent="-162000" algn="l" rtl="0" eaLnBrk="1" fontAlgn="base" hangingPunct="1">
                <a:lnSpc>
                  <a:spcPct val="97000"/>
                </a:lnSpc>
                <a:spcBef>
                  <a:spcPts val="300"/>
                </a:spcBef>
                <a:spcAft>
                  <a:spcPct val="0"/>
                </a:spcAft>
                <a:buSzPct val="85000"/>
                <a:buFont typeface="Arial" pitchFamily="34" charset="0"/>
                <a:buChar char="•"/>
                <a:tabLst/>
                <a:defRPr lang="en-US" sz="1600" baseline="0">
                  <a:solidFill>
                    <a:schemeClr val="bg2"/>
                  </a:solidFill>
                  <a:latin typeface="+mn-lt"/>
                </a:defRPr>
              </a:lvl7pPr>
              <a:lvl8pPr marL="2278063" indent="-177800" algn="l" rtl="0" eaLnBrk="1" fontAlgn="base" hangingPunct="1">
                <a:spcBef>
                  <a:spcPct val="30000"/>
                </a:spcBef>
                <a:spcAft>
                  <a:spcPct val="0"/>
                </a:spcAft>
                <a:buChar char="•"/>
                <a:tabLst>
                  <a:tab pos="176213" algn="l"/>
                </a:tabLst>
                <a:defRPr>
                  <a:solidFill>
                    <a:schemeClr val="tx1"/>
                  </a:solidFill>
                  <a:latin typeface="+mn-lt"/>
                </a:defRPr>
              </a:lvl8pPr>
              <a:lvl9pPr marL="2735263" indent="-177800" algn="l" rtl="0" eaLnBrk="1" fontAlgn="base" hangingPunct="1">
                <a:spcBef>
                  <a:spcPct val="30000"/>
                </a:spcBef>
                <a:spcAft>
                  <a:spcPct val="0"/>
                </a:spcAft>
                <a:buChar char="•"/>
                <a:tabLst>
                  <a:tab pos="176213" algn="l"/>
                </a:tabLst>
                <a:defRPr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GB" sz="2400" kern="0" dirty="0">
                  <a:solidFill>
                    <a:schemeClr val="accent5"/>
                  </a:solidFill>
                </a:rPr>
                <a:t>Benefits</a:t>
              </a:r>
            </a:p>
            <a:p>
              <a:pPr marL="122764" indent="-122764">
                <a:spcBef>
                  <a:spcPts val="533"/>
                </a:spcBef>
                <a:buClr>
                  <a:schemeClr val="accent5"/>
                </a:buClr>
                <a:buFont typeface="Wingdings" panose="05000000000000000000" pitchFamily="2" charset="2"/>
                <a:buChar char="§"/>
              </a:pPr>
              <a:r>
                <a:rPr lang="en-GB" sz="1200" kern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Easy to apply whilst wearing gloves (clinically proven)</a:t>
              </a:r>
            </a:p>
            <a:p>
              <a:pPr marL="122764" indent="-122764">
                <a:buClr>
                  <a:schemeClr val="accent5"/>
                </a:buClr>
                <a:buFont typeface="Wingdings" panose="05000000000000000000" pitchFamily="2" charset="2"/>
                <a:buChar char="§"/>
              </a:pPr>
              <a:r>
                <a:rPr lang="en-GB" sz="1200" kern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Facilitates smooth application </a:t>
              </a:r>
            </a:p>
            <a:p>
              <a:pPr marL="122764" indent="-122764">
                <a:buClr>
                  <a:schemeClr val="accent5"/>
                </a:buClr>
                <a:buFont typeface="Wingdings" panose="05000000000000000000" pitchFamily="2" charset="2"/>
                <a:buChar char="§"/>
              </a:pPr>
              <a:r>
                <a:rPr lang="en-GB" sz="1200" kern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Ensures sheath is fitted securely</a:t>
              </a:r>
            </a:p>
            <a:p>
              <a:pPr marL="122764" indent="-122764">
                <a:buClr>
                  <a:schemeClr val="accent5"/>
                </a:buClr>
                <a:buFont typeface="Wingdings" panose="05000000000000000000" pitchFamily="2" charset="2"/>
                <a:buChar char="§"/>
              </a:pPr>
              <a:r>
                <a:rPr lang="en-GB" sz="1200" kern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Reduces product wastage – right first time</a:t>
              </a:r>
              <a:endParaRPr lang="en-GB" sz="2400" kern="0" dirty="0"/>
            </a:p>
          </p:txBody>
        </p:sp>
        <p:sp>
          <p:nvSpPr>
            <p:cNvPr id="35" name="Rounded Rectangle 34"/>
            <p:cNvSpPr/>
            <p:nvPr/>
          </p:nvSpPr>
          <p:spPr bwMode="auto">
            <a:xfrm>
              <a:off x="2843808" y="771552"/>
              <a:ext cx="1820685" cy="10896484"/>
            </a:xfrm>
            <a:prstGeom prst="roundRect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6000" tIns="96000" rIns="96000" bIns="960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en-GB" sz="2133" dirty="0">
                <a:solidFill>
                  <a:schemeClr val="bg2"/>
                </a:solidFill>
                <a:latin typeface="Arial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438387" y="2660686"/>
            <a:ext cx="2688000" cy="2520000"/>
            <a:chOff x="2843808" y="771552"/>
            <a:chExt cx="1820685" cy="10896484"/>
          </a:xfrm>
        </p:grpSpPr>
        <p:sp>
          <p:nvSpPr>
            <p:cNvPr id="43" name="Content Placeholder 2"/>
            <p:cNvSpPr txBox="1">
              <a:spLocks/>
            </p:cNvSpPr>
            <p:nvPr/>
          </p:nvSpPr>
          <p:spPr bwMode="auto">
            <a:xfrm>
              <a:off x="2933997" y="1017334"/>
              <a:ext cx="1728192" cy="105885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>
              <a:lvl1pPr marL="162000" indent="-162000" algn="l" rtl="0" eaLnBrk="1" fontAlgn="base" hangingPunct="1">
                <a:lnSpc>
                  <a:spcPct val="97000"/>
                </a:lnSpc>
                <a:spcBef>
                  <a:spcPts val="600"/>
                </a:spcBef>
                <a:spcAft>
                  <a:spcPct val="0"/>
                </a:spcAft>
                <a:buSzPct val="85000"/>
                <a:buChar char="•"/>
                <a:tabLst/>
                <a:defRPr>
                  <a:solidFill>
                    <a:schemeClr val="bg2"/>
                  </a:solidFill>
                  <a:latin typeface="+mn-lt"/>
                  <a:ea typeface="+mn-ea"/>
                  <a:cs typeface="+mn-cs"/>
                </a:defRPr>
              </a:lvl1pPr>
              <a:lvl2pPr marL="324000" indent="-162000" algn="l" rtl="0" eaLnBrk="1" fontAlgn="base" hangingPunct="1">
                <a:lnSpc>
                  <a:spcPct val="97000"/>
                </a:lnSpc>
                <a:spcBef>
                  <a:spcPts val="300"/>
                </a:spcBef>
                <a:spcAft>
                  <a:spcPct val="0"/>
                </a:spcAft>
                <a:buSzPct val="85000"/>
                <a:buChar char="•"/>
                <a:tabLst/>
                <a:defRPr sz="1600">
                  <a:solidFill>
                    <a:schemeClr val="bg2"/>
                  </a:solidFill>
                  <a:latin typeface="+mn-lt"/>
                </a:defRPr>
              </a:lvl2pPr>
              <a:lvl3pPr marL="486000" indent="-162000" algn="l" rtl="0" eaLnBrk="1" fontAlgn="base" hangingPunct="1">
                <a:lnSpc>
                  <a:spcPct val="97000"/>
                </a:lnSpc>
                <a:spcBef>
                  <a:spcPts val="300"/>
                </a:spcBef>
                <a:spcAft>
                  <a:spcPct val="0"/>
                </a:spcAft>
                <a:buSzPct val="85000"/>
                <a:buChar char="•"/>
                <a:tabLst/>
                <a:defRPr sz="1600">
                  <a:solidFill>
                    <a:schemeClr val="bg2"/>
                  </a:solidFill>
                  <a:latin typeface="+mn-lt"/>
                </a:defRPr>
              </a:lvl3pPr>
              <a:lvl4pPr marL="648000" indent="-162000" algn="l" rtl="0" eaLnBrk="1" fontAlgn="base" hangingPunct="1">
                <a:lnSpc>
                  <a:spcPct val="97000"/>
                </a:lnSpc>
                <a:spcBef>
                  <a:spcPts val="300"/>
                </a:spcBef>
                <a:spcAft>
                  <a:spcPct val="0"/>
                </a:spcAft>
                <a:buSzPct val="85000"/>
                <a:buChar char="•"/>
                <a:tabLst/>
                <a:defRPr sz="1600">
                  <a:solidFill>
                    <a:schemeClr val="bg2"/>
                  </a:solidFill>
                  <a:latin typeface="+mn-lt"/>
                </a:defRPr>
              </a:lvl4pPr>
              <a:lvl5pPr marL="810000" indent="-162000" algn="l" rtl="0" eaLnBrk="1" fontAlgn="base" hangingPunct="1">
                <a:lnSpc>
                  <a:spcPct val="97000"/>
                </a:lnSpc>
                <a:spcBef>
                  <a:spcPts val="300"/>
                </a:spcBef>
                <a:spcAft>
                  <a:spcPct val="0"/>
                </a:spcAft>
                <a:buSzPct val="85000"/>
                <a:buChar char="•"/>
                <a:tabLst/>
                <a:defRPr sz="1600">
                  <a:solidFill>
                    <a:schemeClr val="bg2"/>
                  </a:solidFill>
                  <a:latin typeface="+mn-lt"/>
                </a:defRPr>
              </a:lvl5pPr>
              <a:lvl6pPr marL="972000" indent="-162000" algn="l" rtl="0" eaLnBrk="1" fontAlgn="base" hangingPunct="1">
                <a:lnSpc>
                  <a:spcPct val="97000"/>
                </a:lnSpc>
                <a:spcBef>
                  <a:spcPts val="300"/>
                </a:spcBef>
                <a:spcAft>
                  <a:spcPct val="0"/>
                </a:spcAft>
                <a:buSzPct val="85000"/>
                <a:buChar char="•"/>
                <a:tabLst/>
                <a:defRPr lang="en-US" sz="1600" baseline="0">
                  <a:solidFill>
                    <a:schemeClr val="bg2"/>
                  </a:solidFill>
                  <a:latin typeface="+mn-lt"/>
                </a:defRPr>
              </a:lvl6pPr>
              <a:lvl7pPr marL="1134000" indent="-162000" algn="l" rtl="0" eaLnBrk="1" fontAlgn="base" hangingPunct="1">
                <a:lnSpc>
                  <a:spcPct val="97000"/>
                </a:lnSpc>
                <a:spcBef>
                  <a:spcPts val="300"/>
                </a:spcBef>
                <a:spcAft>
                  <a:spcPct val="0"/>
                </a:spcAft>
                <a:buSzPct val="85000"/>
                <a:buFont typeface="Arial" pitchFamily="34" charset="0"/>
                <a:buChar char="•"/>
                <a:tabLst/>
                <a:defRPr lang="en-US" sz="1600" baseline="0">
                  <a:solidFill>
                    <a:schemeClr val="bg2"/>
                  </a:solidFill>
                  <a:latin typeface="+mn-lt"/>
                </a:defRPr>
              </a:lvl7pPr>
              <a:lvl8pPr marL="2278063" indent="-177800" algn="l" rtl="0" eaLnBrk="1" fontAlgn="base" hangingPunct="1">
                <a:spcBef>
                  <a:spcPct val="30000"/>
                </a:spcBef>
                <a:spcAft>
                  <a:spcPct val="0"/>
                </a:spcAft>
                <a:buChar char="•"/>
                <a:tabLst>
                  <a:tab pos="176213" algn="l"/>
                </a:tabLst>
                <a:defRPr>
                  <a:solidFill>
                    <a:schemeClr val="tx1"/>
                  </a:solidFill>
                  <a:latin typeface="+mn-lt"/>
                </a:defRPr>
              </a:lvl8pPr>
              <a:lvl9pPr marL="2735263" indent="-177800" algn="l" rtl="0" eaLnBrk="1" fontAlgn="base" hangingPunct="1">
                <a:spcBef>
                  <a:spcPct val="30000"/>
                </a:spcBef>
                <a:spcAft>
                  <a:spcPct val="0"/>
                </a:spcAft>
                <a:buChar char="•"/>
                <a:tabLst>
                  <a:tab pos="176213" algn="l"/>
                </a:tabLst>
                <a:defRPr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GB" sz="2400" kern="0" dirty="0">
                  <a:solidFill>
                    <a:schemeClr val="accent5"/>
                  </a:solidFill>
                </a:rPr>
                <a:t>Benefits</a:t>
              </a:r>
            </a:p>
            <a:p>
              <a:pPr marL="122764" indent="-122764">
                <a:spcBef>
                  <a:spcPts val="533"/>
                </a:spcBef>
                <a:buClr>
                  <a:schemeClr val="accent5"/>
                </a:buClr>
                <a:buFont typeface="Wingdings" panose="05000000000000000000" pitchFamily="2" charset="2"/>
                <a:buChar char="§"/>
              </a:pPr>
              <a:r>
                <a:rPr lang="en-GB" sz="1200" kern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Inert material – has allergenic properties</a:t>
              </a:r>
            </a:p>
            <a:p>
              <a:pPr marL="122764" indent="-122764">
                <a:buClr>
                  <a:schemeClr val="accent5"/>
                </a:buClr>
                <a:buFont typeface="Wingdings" panose="05000000000000000000" pitchFamily="2" charset="2"/>
                <a:buChar char="§"/>
              </a:pPr>
              <a:r>
                <a:rPr lang="en-GB" sz="1200" kern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Silicone retains its memory so allows it to be packed discreetly</a:t>
              </a:r>
            </a:p>
            <a:p>
              <a:pPr marL="122764" indent="-122764">
                <a:buClr>
                  <a:schemeClr val="accent5"/>
                </a:buClr>
                <a:buFont typeface="Wingdings" panose="05000000000000000000" pitchFamily="2" charset="2"/>
                <a:buChar char="§"/>
              </a:pPr>
              <a:r>
                <a:rPr lang="en-GB" sz="1200" kern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Comfortable as its soft and flexible</a:t>
              </a:r>
            </a:p>
            <a:p>
              <a:pPr marL="122764" indent="-122764">
                <a:buClr>
                  <a:schemeClr val="accent5"/>
                </a:buClr>
                <a:buFont typeface="Wingdings" panose="05000000000000000000" pitchFamily="2" charset="2"/>
                <a:buChar char="§"/>
              </a:pPr>
              <a:r>
                <a:rPr lang="en-GB" sz="1200" kern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Reliable and skin friendly</a:t>
              </a:r>
            </a:p>
            <a:p>
              <a:pPr marL="122764" indent="-122764">
                <a:buClr>
                  <a:schemeClr val="accent5"/>
                </a:buClr>
                <a:buFont typeface="Wingdings" panose="05000000000000000000" pitchFamily="2" charset="2"/>
                <a:buChar char="§"/>
              </a:pPr>
              <a:r>
                <a:rPr lang="en-GB" sz="1200" kern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No residue left on skin after removal</a:t>
              </a:r>
              <a:endParaRPr lang="en-GB" sz="2400" kern="0" dirty="0"/>
            </a:p>
          </p:txBody>
        </p:sp>
        <p:sp>
          <p:nvSpPr>
            <p:cNvPr id="44" name="Rounded Rectangle 43"/>
            <p:cNvSpPr/>
            <p:nvPr/>
          </p:nvSpPr>
          <p:spPr bwMode="auto">
            <a:xfrm>
              <a:off x="2843808" y="771552"/>
              <a:ext cx="1820685" cy="10896484"/>
            </a:xfrm>
            <a:prstGeom prst="roundRect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6000" tIns="96000" rIns="96000" bIns="960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en-GB" sz="2133" dirty="0">
                <a:solidFill>
                  <a:schemeClr val="bg2"/>
                </a:solidFill>
                <a:latin typeface="Arial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3566459" y="1238468"/>
            <a:ext cx="2688000" cy="1308440"/>
            <a:chOff x="2691622" y="1071464"/>
            <a:chExt cx="2016000" cy="981330"/>
          </a:xfrm>
        </p:grpSpPr>
        <p:grpSp>
          <p:nvGrpSpPr>
            <p:cNvPr id="39" name="Group 38"/>
            <p:cNvGrpSpPr/>
            <p:nvPr/>
          </p:nvGrpSpPr>
          <p:grpSpPr>
            <a:xfrm>
              <a:off x="2691622" y="1323794"/>
              <a:ext cx="2016000" cy="729000"/>
              <a:chOff x="2843808" y="257672"/>
              <a:chExt cx="1820685" cy="4465617"/>
            </a:xfrm>
          </p:grpSpPr>
          <p:sp>
            <p:nvSpPr>
              <p:cNvPr id="40" name="Content Placeholder 2"/>
              <p:cNvSpPr txBox="1">
                <a:spLocks/>
              </p:cNvSpPr>
              <p:nvPr/>
            </p:nvSpPr>
            <p:spPr bwMode="auto">
              <a:xfrm>
                <a:off x="2917219" y="914562"/>
                <a:ext cx="1728192" cy="26462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>
                <a:lvl1pPr marL="162000" indent="-162000" algn="l" rtl="0" eaLnBrk="1" fontAlgn="base" hangingPunct="1">
                  <a:lnSpc>
                    <a:spcPct val="97000"/>
                  </a:lnSpc>
                  <a:spcBef>
                    <a:spcPts val="600"/>
                  </a:spcBef>
                  <a:spcAft>
                    <a:spcPct val="0"/>
                  </a:spcAft>
                  <a:buSzPct val="85000"/>
                  <a:buChar char="•"/>
                  <a:tabLst/>
                  <a:defRPr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1pPr>
                <a:lvl2pPr marL="324000" indent="-162000" algn="l" rtl="0" eaLnBrk="1" fontAlgn="base" hangingPunct="1">
                  <a:lnSpc>
                    <a:spcPct val="97000"/>
                  </a:lnSpc>
                  <a:spcBef>
                    <a:spcPts val="300"/>
                  </a:spcBef>
                  <a:spcAft>
                    <a:spcPct val="0"/>
                  </a:spcAft>
                  <a:buSzPct val="85000"/>
                  <a:buChar char="•"/>
                  <a:tabLst/>
                  <a:defRPr sz="1600">
                    <a:solidFill>
                      <a:schemeClr val="bg2"/>
                    </a:solidFill>
                    <a:latin typeface="+mn-lt"/>
                  </a:defRPr>
                </a:lvl2pPr>
                <a:lvl3pPr marL="486000" indent="-162000" algn="l" rtl="0" eaLnBrk="1" fontAlgn="base" hangingPunct="1">
                  <a:lnSpc>
                    <a:spcPct val="97000"/>
                  </a:lnSpc>
                  <a:spcBef>
                    <a:spcPts val="300"/>
                  </a:spcBef>
                  <a:spcAft>
                    <a:spcPct val="0"/>
                  </a:spcAft>
                  <a:buSzPct val="85000"/>
                  <a:buChar char="•"/>
                  <a:tabLst/>
                  <a:defRPr sz="1600">
                    <a:solidFill>
                      <a:schemeClr val="bg2"/>
                    </a:solidFill>
                    <a:latin typeface="+mn-lt"/>
                  </a:defRPr>
                </a:lvl3pPr>
                <a:lvl4pPr marL="648000" indent="-162000" algn="l" rtl="0" eaLnBrk="1" fontAlgn="base" hangingPunct="1">
                  <a:lnSpc>
                    <a:spcPct val="97000"/>
                  </a:lnSpc>
                  <a:spcBef>
                    <a:spcPts val="300"/>
                  </a:spcBef>
                  <a:spcAft>
                    <a:spcPct val="0"/>
                  </a:spcAft>
                  <a:buSzPct val="85000"/>
                  <a:buChar char="•"/>
                  <a:tabLst/>
                  <a:defRPr sz="1600">
                    <a:solidFill>
                      <a:schemeClr val="bg2"/>
                    </a:solidFill>
                    <a:latin typeface="+mn-lt"/>
                  </a:defRPr>
                </a:lvl4pPr>
                <a:lvl5pPr marL="810000" indent="-162000" algn="l" rtl="0" eaLnBrk="1" fontAlgn="base" hangingPunct="1">
                  <a:lnSpc>
                    <a:spcPct val="97000"/>
                  </a:lnSpc>
                  <a:spcBef>
                    <a:spcPts val="300"/>
                  </a:spcBef>
                  <a:spcAft>
                    <a:spcPct val="0"/>
                  </a:spcAft>
                  <a:buSzPct val="85000"/>
                  <a:buChar char="•"/>
                  <a:tabLst/>
                  <a:defRPr sz="1600">
                    <a:solidFill>
                      <a:schemeClr val="bg2"/>
                    </a:solidFill>
                    <a:latin typeface="+mn-lt"/>
                  </a:defRPr>
                </a:lvl5pPr>
                <a:lvl6pPr marL="972000" indent="-162000" algn="l" rtl="0" eaLnBrk="1" fontAlgn="base" hangingPunct="1">
                  <a:lnSpc>
                    <a:spcPct val="97000"/>
                  </a:lnSpc>
                  <a:spcBef>
                    <a:spcPts val="300"/>
                  </a:spcBef>
                  <a:spcAft>
                    <a:spcPct val="0"/>
                  </a:spcAft>
                  <a:buSzPct val="85000"/>
                  <a:buChar char="•"/>
                  <a:tabLst/>
                  <a:defRPr lang="en-US" sz="1600" baseline="0">
                    <a:solidFill>
                      <a:schemeClr val="bg2"/>
                    </a:solidFill>
                    <a:latin typeface="+mn-lt"/>
                  </a:defRPr>
                </a:lvl6pPr>
                <a:lvl7pPr marL="1134000" indent="-162000" algn="l" rtl="0" eaLnBrk="1" fontAlgn="base" hangingPunct="1">
                  <a:lnSpc>
                    <a:spcPct val="97000"/>
                  </a:lnSpc>
                  <a:spcBef>
                    <a:spcPts val="300"/>
                  </a:spcBef>
                  <a:spcAft>
                    <a:spcPct val="0"/>
                  </a:spcAft>
                  <a:buSzPct val="85000"/>
                  <a:buFont typeface="Arial" pitchFamily="34" charset="0"/>
                  <a:buChar char="•"/>
                  <a:tabLst/>
                  <a:defRPr lang="en-US" sz="1600" baseline="0">
                    <a:solidFill>
                      <a:schemeClr val="bg2"/>
                    </a:solidFill>
                    <a:latin typeface="+mn-lt"/>
                  </a:defRPr>
                </a:lvl7pPr>
                <a:lvl8pPr marL="2278063" indent="-177800" algn="l" rtl="0" eaLnBrk="1" fontAlgn="base" hangingPunct="1">
                  <a:spcBef>
                    <a:spcPct val="30000"/>
                  </a:spcBef>
                  <a:spcAft>
                    <a:spcPct val="0"/>
                  </a:spcAft>
                  <a:buChar char="•"/>
                  <a:tabLst>
                    <a:tab pos="176213" algn="l"/>
                  </a:tabLst>
                  <a:defRPr>
                    <a:solidFill>
                      <a:schemeClr val="tx1"/>
                    </a:solidFill>
                    <a:latin typeface="+mn-lt"/>
                  </a:defRPr>
                </a:lvl8pPr>
                <a:lvl9pPr marL="2735263" indent="-177800" algn="l" rtl="0" eaLnBrk="1" fontAlgn="base" hangingPunct="1">
                  <a:spcBef>
                    <a:spcPct val="30000"/>
                  </a:spcBef>
                  <a:spcAft>
                    <a:spcPct val="0"/>
                  </a:spcAft>
                  <a:buChar char="•"/>
                  <a:tabLst>
                    <a:tab pos="176213" algn="l"/>
                  </a:tabLst>
                  <a:defRPr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GB" sz="2400" kern="0" dirty="0">
                    <a:solidFill>
                      <a:schemeClr val="accent5"/>
                    </a:solidFill>
                  </a:rPr>
                  <a:t>Feature</a:t>
                </a:r>
              </a:p>
              <a:p>
                <a:pPr marL="0" indent="0">
                  <a:spcBef>
                    <a:spcPts val="400"/>
                  </a:spcBef>
                  <a:buNone/>
                </a:pPr>
                <a:r>
                  <a:rPr lang="en-GB" sz="1333" kern="0" dirty="0">
                    <a:solidFill>
                      <a:schemeClr val="accent5"/>
                    </a:solidFill>
                  </a:rPr>
                  <a:t>Double strip-grip</a:t>
                </a:r>
                <a:endParaRPr lang="en-GB" sz="1600" kern="0" dirty="0">
                  <a:solidFill>
                    <a:schemeClr val="accent5"/>
                  </a:solidFill>
                </a:endParaRPr>
              </a:p>
              <a:p>
                <a:pPr marL="0" indent="0">
                  <a:buNone/>
                </a:pPr>
                <a:endParaRPr lang="en-GB" sz="2400" kern="0" dirty="0"/>
              </a:p>
              <a:p>
                <a:pPr marL="0" indent="0">
                  <a:buNone/>
                </a:pPr>
                <a:endParaRPr lang="en-GB" sz="2400" kern="0" dirty="0"/>
              </a:p>
            </p:txBody>
          </p:sp>
          <p:sp>
            <p:nvSpPr>
              <p:cNvPr id="41" name="Rounded Rectangle 40"/>
              <p:cNvSpPr/>
              <p:nvPr/>
            </p:nvSpPr>
            <p:spPr bwMode="auto">
              <a:xfrm>
                <a:off x="2843808" y="257672"/>
                <a:ext cx="1820685" cy="4465617"/>
              </a:xfrm>
              <a:prstGeom prst="roundRect">
                <a:avLst/>
              </a:pr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6000" tIns="96000" rIns="96000" bIns="960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12191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133" dirty="0">
                  <a:solidFill>
                    <a:schemeClr val="bg2"/>
                  </a:solidFill>
                  <a:latin typeface="Arial" charset="0"/>
                </a:endParaRPr>
              </a:p>
            </p:txBody>
          </p:sp>
        </p:grpSp>
        <p:pic>
          <p:nvPicPr>
            <p:cNvPr id="22" name="Picture 2" descr="C:\Users\dkphg\AppData\Local\Temp\lfok2m13.asz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91" t="11617" r="17099"/>
            <a:stretch/>
          </p:blipFill>
          <p:spPr bwMode="auto">
            <a:xfrm>
              <a:off x="3986143" y="1071464"/>
              <a:ext cx="576065" cy="9248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9" name="Group 58"/>
          <p:cNvGrpSpPr/>
          <p:nvPr/>
        </p:nvGrpSpPr>
        <p:grpSpPr>
          <a:xfrm>
            <a:off x="716821" y="1258576"/>
            <a:ext cx="2688000" cy="1288333"/>
            <a:chOff x="537616" y="1086544"/>
            <a:chExt cx="2016000" cy="966250"/>
          </a:xfrm>
        </p:grpSpPr>
        <p:grpSp>
          <p:nvGrpSpPr>
            <p:cNvPr id="24" name="Group 23"/>
            <p:cNvGrpSpPr/>
            <p:nvPr/>
          </p:nvGrpSpPr>
          <p:grpSpPr>
            <a:xfrm>
              <a:off x="537616" y="1323794"/>
              <a:ext cx="2016000" cy="729000"/>
              <a:chOff x="2843808" y="691614"/>
              <a:chExt cx="1820685" cy="3473259"/>
            </a:xfrm>
          </p:grpSpPr>
          <p:sp>
            <p:nvSpPr>
              <p:cNvPr id="25" name="Content Placeholder 2"/>
              <p:cNvSpPr txBox="1">
                <a:spLocks/>
              </p:cNvSpPr>
              <p:nvPr/>
            </p:nvSpPr>
            <p:spPr bwMode="auto">
              <a:xfrm>
                <a:off x="2917219" y="914562"/>
                <a:ext cx="1728192" cy="26462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>
                <a:lvl1pPr marL="162000" indent="-162000" algn="l" rtl="0" eaLnBrk="1" fontAlgn="base" hangingPunct="1">
                  <a:lnSpc>
                    <a:spcPct val="97000"/>
                  </a:lnSpc>
                  <a:spcBef>
                    <a:spcPts val="600"/>
                  </a:spcBef>
                  <a:spcAft>
                    <a:spcPct val="0"/>
                  </a:spcAft>
                  <a:buSzPct val="85000"/>
                  <a:buChar char="•"/>
                  <a:tabLst/>
                  <a:defRPr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1pPr>
                <a:lvl2pPr marL="324000" indent="-162000" algn="l" rtl="0" eaLnBrk="1" fontAlgn="base" hangingPunct="1">
                  <a:lnSpc>
                    <a:spcPct val="97000"/>
                  </a:lnSpc>
                  <a:spcBef>
                    <a:spcPts val="300"/>
                  </a:spcBef>
                  <a:spcAft>
                    <a:spcPct val="0"/>
                  </a:spcAft>
                  <a:buSzPct val="85000"/>
                  <a:buChar char="•"/>
                  <a:tabLst/>
                  <a:defRPr sz="1600">
                    <a:solidFill>
                      <a:schemeClr val="bg2"/>
                    </a:solidFill>
                    <a:latin typeface="+mn-lt"/>
                  </a:defRPr>
                </a:lvl2pPr>
                <a:lvl3pPr marL="486000" indent="-162000" algn="l" rtl="0" eaLnBrk="1" fontAlgn="base" hangingPunct="1">
                  <a:lnSpc>
                    <a:spcPct val="97000"/>
                  </a:lnSpc>
                  <a:spcBef>
                    <a:spcPts val="300"/>
                  </a:spcBef>
                  <a:spcAft>
                    <a:spcPct val="0"/>
                  </a:spcAft>
                  <a:buSzPct val="85000"/>
                  <a:buChar char="•"/>
                  <a:tabLst/>
                  <a:defRPr sz="1600">
                    <a:solidFill>
                      <a:schemeClr val="bg2"/>
                    </a:solidFill>
                    <a:latin typeface="+mn-lt"/>
                  </a:defRPr>
                </a:lvl3pPr>
                <a:lvl4pPr marL="648000" indent="-162000" algn="l" rtl="0" eaLnBrk="1" fontAlgn="base" hangingPunct="1">
                  <a:lnSpc>
                    <a:spcPct val="97000"/>
                  </a:lnSpc>
                  <a:spcBef>
                    <a:spcPts val="300"/>
                  </a:spcBef>
                  <a:spcAft>
                    <a:spcPct val="0"/>
                  </a:spcAft>
                  <a:buSzPct val="85000"/>
                  <a:buChar char="•"/>
                  <a:tabLst/>
                  <a:defRPr sz="1600">
                    <a:solidFill>
                      <a:schemeClr val="bg2"/>
                    </a:solidFill>
                    <a:latin typeface="+mn-lt"/>
                  </a:defRPr>
                </a:lvl4pPr>
                <a:lvl5pPr marL="810000" indent="-162000" algn="l" rtl="0" eaLnBrk="1" fontAlgn="base" hangingPunct="1">
                  <a:lnSpc>
                    <a:spcPct val="97000"/>
                  </a:lnSpc>
                  <a:spcBef>
                    <a:spcPts val="300"/>
                  </a:spcBef>
                  <a:spcAft>
                    <a:spcPct val="0"/>
                  </a:spcAft>
                  <a:buSzPct val="85000"/>
                  <a:buChar char="•"/>
                  <a:tabLst/>
                  <a:defRPr sz="1600">
                    <a:solidFill>
                      <a:schemeClr val="bg2"/>
                    </a:solidFill>
                    <a:latin typeface="+mn-lt"/>
                  </a:defRPr>
                </a:lvl5pPr>
                <a:lvl6pPr marL="972000" indent="-162000" algn="l" rtl="0" eaLnBrk="1" fontAlgn="base" hangingPunct="1">
                  <a:lnSpc>
                    <a:spcPct val="97000"/>
                  </a:lnSpc>
                  <a:spcBef>
                    <a:spcPts val="300"/>
                  </a:spcBef>
                  <a:spcAft>
                    <a:spcPct val="0"/>
                  </a:spcAft>
                  <a:buSzPct val="85000"/>
                  <a:buChar char="•"/>
                  <a:tabLst/>
                  <a:defRPr lang="en-US" sz="1600" baseline="0">
                    <a:solidFill>
                      <a:schemeClr val="bg2"/>
                    </a:solidFill>
                    <a:latin typeface="+mn-lt"/>
                  </a:defRPr>
                </a:lvl6pPr>
                <a:lvl7pPr marL="1134000" indent="-162000" algn="l" rtl="0" eaLnBrk="1" fontAlgn="base" hangingPunct="1">
                  <a:lnSpc>
                    <a:spcPct val="97000"/>
                  </a:lnSpc>
                  <a:spcBef>
                    <a:spcPts val="300"/>
                  </a:spcBef>
                  <a:spcAft>
                    <a:spcPct val="0"/>
                  </a:spcAft>
                  <a:buSzPct val="85000"/>
                  <a:buFont typeface="Arial" pitchFamily="34" charset="0"/>
                  <a:buChar char="•"/>
                  <a:tabLst/>
                  <a:defRPr lang="en-US" sz="1600" baseline="0">
                    <a:solidFill>
                      <a:schemeClr val="bg2"/>
                    </a:solidFill>
                    <a:latin typeface="+mn-lt"/>
                  </a:defRPr>
                </a:lvl7pPr>
                <a:lvl8pPr marL="2278063" indent="-177800" algn="l" rtl="0" eaLnBrk="1" fontAlgn="base" hangingPunct="1">
                  <a:spcBef>
                    <a:spcPct val="30000"/>
                  </a:spcBef>
                  <a:spcAft>
                    <a:spcPct val="0"/>
                  </a:spcAft>
                  <a:buChar char="•"/>
                  <a:tabLst>
                    <a:tab pos="176213" algn="l"/>
                  </a:tabLst>
                  <a:defRPr>
                    <a:solidFill>
                      <a:schemeClr val="tx1"/>
                    </a:solidFill>
                    <a:latin typeface="+mn-lt"/>
                  </a:defRPr>
                </a:lvl8pPr>
                <a:lvl9pPr marL="2735263" indent="-177800" algn="l" rtl="0" eaLnBrk="1" fontAlgn="base" hangingPunct="1">
                  <a:spcBef>
                    <a:spcPct val="30000"/>
                  </a:spcBef>
                  <a:spcAft>
                    <a:spcPct val="0"/>
                  </a:spcAft>
                  <a:buChar char="•"/>
                  <a:tabLst>
                    <a:tab pos="176213" algn="l"/>
                  </a:tabLst>
                  <a:defRPr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GB" sz="2400" kern="0" dirty="0">
                    <a:solidFill>
                      <a:schemeClr val="accent5"/>
                    </a:solidFill>
                  </a:rPr>
                  <a:t>Feature</a:t>
                </a:r>
              </a:p>
              <a:p>
                <a:pPr marL="0" indent="0">
                  <a:spcBef>
                    <a:spcPts val="400"/>
                  </a:spcBef>
                  <a:buNone/>
                </a:pPr>
                <a:r>
                  <a:rPr lang="en-GB" sz="1333" kern="0" dirty="0">
                    <a:solidFill>
                      <a:schemeClr val="accent5"/>
                    </a:solidFill>
                  </a:rPr>
                  <a:t>Smart Pack</a:t>
                </a:r>
                <a:endParaRPr lang="en-GB" sz="1600" kern="0" dirty="0">
                  <a:solidFill>
                    <a:schemeClr val="accent5"/>
                  </a:solidFill>
                </a:endParaRPr>
              </a:p>
              <a:p>
                <a:pPr marL="0" indent="0">
                  <a:buNone/>
                </a:pPr>
                <a:endParaRPr lang="en-GB" sz="2400" kern="0" dirty="0"/>
              </a:p>
              <a:p>
                <a:pPr marL="0" indent="0" algn="r">
                  <a:buNone/>
                </a:pPr>
                <a:endParaRPr lang="en-GB" sz="2400" kern="0" dirty="0"/>
              </a:p>
            </p:txBody>
          </p:sp>
          <p:sp>
            <p:nvSpPr>
              <p:cNvPr id="26" name="Rounded Rectangle 25"/>
              <p:cNvSpPr/>
              <p:nvPr/>
            </p:nvSpPr>
            <p:spPr bwMode="auto">
              <a:xfrm>
                <a:off x="2843808" y="691614"/>
                <a:ext cx="1820685" cy="3473259"/>
              </a:xfrm>
              <a:prstGeom prst="roundRect">
                <a:avLst/>
              </a:pr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6000" tIns="96000" rIns="96000" bIns="960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12191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133" dirty="0">
                  <a:solidFill>
                    <a:schemeClr val="bg2"/>
                  </a:solidFill>
                  <a:latin typeface="Arial" charset="0"/>
                </a:endParaRPr>
              </a:p>
            </p:txBody>
          </p:sp>
        </p:grpSp>
        <p:pic>
          <p:nvPicPr>
            <p:cNvPr id="23" name="Picture 22" descr="CPUCC_Conveen_Optima_30_Descriptive_001.jpg"/>
            <p:cNvPicPr>
              <a:picLocks noChangeAspect="1"/>
            </p:cNvPicPr>
            <p:nvPr/>
          </p:nvPicPr>
          <p:blipFill>
            <a:blip r:embed="rId4" cstate="print"/>
            <a:srcRect l="6674" t="11632" r="9904" b="8860"/>
            <a:stretch>
              <a:fillRect/>
            </a:stretch>
          </p:blipFill>
          <p:spPr>
            <a:xfrm>
              <a:off x="1691939" y="1086544"/>
              <a:ext cx="754187" cy="809072"/>
            </a:xfrm>
            <a:prstGeom prst="rect">
              <a:avLst/>
            </a:prstGeom>
          </p:spPr>
        </p:pic>
      </p:grpSp>
      <p:grpSp>
        <p:nvGrpSpPr>
          <p:cNvPr id="46" name="Group 45"/>
          <p:cNvGrpSpPr/>
          <p:nvPr/>
        </p:nvGrpSpPr>
        <p:grpSpPr>
          <a:xfrm>
            <a:off x="9289768" y="2699071"/>
            <a:ext cx="2688000" cy="2520000"/>
            <a:chOff x="2843808" y="771552"/>
            <a:chExt cx="1820685" cy="10896484"/>
          </a:xfrm>
        </p:grpSpPr>
        <p:sp>
          <p:nvSpPr>
            <p:cNvPr id="47" name="Content Placeholder 2"/>
            <p:cNvSpPr txBox="1">
              <a:spLocks/>
            </p:cNvSpPr>
            <p:nvPr/>
          </p:nvSpPr>
          <p:spPr bwMode="auto">
            <a:xfrm>
              <a:off x="2936267" y="851356"/>
              <a:ext cx="1728192" cy="105885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>
              <a:lvl1pPr marL="162000" indent="-162000" algn="l" rtl="0" eaLnBrk="1" fontAlgn="base" hangingPunct="1">
                <a:lnSpc>
                  <a:spcPct val="97000"/>
                </a:lnSpc>
                <a:spcBef>
                  <a:spcPts val="600"/>
                </a:spcBef>
                <a:spcAft>
                  <a:spcPct val="0"/>
                </a:spcAft>
                <a:buSzPct val="85000"/>
                <a:buChar char="•"/>
                <a:tabLst/>
                <a:defRPr>
                  <a:solidFill>
                    <a:schemeClr val="bg2"/>
                  </a:solidFill>
                  <a:latin typeface="+mn-lt"/>
                  <a:ea typeface="+mn-ea"/>
                  <a:cs typeface="+mn-cs"/>
                </a:defRPr>
              </a:lvl1pPr>
              <a:lvl2pPr marL="324000" indent="-162000" algn="l" rtl="0" eaLnBrk="1" fontAlgn="base" hangingPunct="1">
                <a:lnSpc>
                  <a:spcPct val="97000"/>
                </a:lnSpc>
                <a:spcBef>
                  <a:spcPts val="300"/>
                </a:spcBef>
                <a:spcAft>
                  <a:spcPct val="0"/>
                </a:spcAft>
                <a:buSzPct val="85000"/>
                <a:buChar char="•"/>
                <a:tabLst/>
                <a:defRPr sz="1600">
                  <a:solidFill>
                    <a:schemeClr val="bg2"/>
                  </a:solidFill>
                  <a:latin typeface="+mn-lt"/>
                </a:defRPr>
              </a:lvl2pPr>
              <a:lvl3pPr marL="486000" indent="-162000" algn="l" rtl="0" eaLnBrk="1" fontAlgn="base" hangingPunct="1">
                <a:lnSpc>
                  <a:spcPct val="97000"/>
                </a:lnSpc>
                <a:spcBef>
                  <a:spcPts val="300"/>
                </a:spcBef>
                <a:spcAft>
                  <a:spcPct val="0"/>
                </a:spcAft>
                <a:buSzPct val="85000"/>
                <a:buChar char="•"/>
                <a:tabLst/>
                <a:defRPr sz="1600">
                  <a:solidFill>
                    <a:schemeClr val="bg2"/>
                  </a:solidFill>
                  <a:latin typeface="+mn-lt"/>
                </a:defRPr>
              </a:lvl3pPr>
              <a:lvl4pPr marL="648000" indent="-162000" algn="l" rtl="0" eaLnBrk="1" fontAlgn="base" hangingPunct="1">
                <a:lnSpc>
                  <a:spcPct val="97000"/>
                </a:lnSpc>
                <a:spcBef>
                  <a:spcPts val="300"/>
                </a:spcBef>
                <a:spcAft>
                  <a:spcPct val="0"/>
                </a:spcAft>
                <a:buSzPct val="85000"/>
                <a:buChar char="•"/>
                <a:tabLst/>
                <a:defRPr sz="1600">
                  <a:solidFill>
                    <a:schemeClr val="bg2"/>
                  </a:solidFill>
                  <a:latin typeface="+mn-lt"/>
                </a:defRPr>
              </a:lvl4pPr>
              <a:lvl5pPr marL="810000" indent="-162000" algn="l" rtl="0" eaLnBrk="1" fontAlgn="base" hangingPunct="1">
                <a:lnSpc>
                  <a:spcPct val="97000"/>
                </a:lnSpc>
                <a:spcBef>
                  <a:spcPts val="300"/>
                </a:spcBef>
                <a:spcAft>
                  <a:spcPct val="0"/>
                </a:spcAft>
                <a:buSzPct val="85000"/>
                <a:buChar char="•"/>
                <a:tabLst/>
                <a:defRPr sz="1600">
                  <a:solidFill>
                    <a:schemeClr val="bg2"/>
                  </a:solidFill>
                  <a:latin typeface="+mn-lt"/>
                </a:defRPr>
              </a:lvl5pPr>
              <a:lvl6pPr marL="972000" indent="-162000" algn="l" rtl="0" eaLnBrk="1" fontAlgn="base" hangingPunct="1">
                <a:lnSpc>
                  <a:spcPct val="97000"/>
                </a:lnSpc>
                <a:spcBef>
                  <a:spcPts val="300"/>
                </a:spcBef>
                <a:spcAft>
                  <a:spcPct val="0"/>
                </a:spcAft>
                <a:buSzPct val="85000"/>
                <a:buChar char="•"/>
                <a:tabLst/>
                <a:defRPr lang="en-US" sz="1600" baseline="0">
                  <a:solidFill>
                    <a:schemeClr val="bg2"/>
                  </a:solidFill>
                  <a:latin typeface="+mn-lt"/>
                </a:defRPr>
              </a:lvl6pPr>
              <a:lvl7pPr marL="1134000" indent="-162000" algn="l" rtl="0" eaLnBrk="1" fontAlgn="base" hangingPunct="1">
                <a:lnSpc>
                  <a:spcPct val="97000"/>
                </a:lnSpc>
                <a:spcBef>
                  <a:spcPts val="300"/>
                </a:spcBef>
                <a:spcAft>
                  <a:spcPct val="0"/>
                </a:spcAft>
                <a:buSzPct val="85000"/>
                <a:buFont typeface="Arial" pitchFamily="34" charset="0"/>
                <a:buChar char="•"/>
                <a:tabLst/>
                <a:defRPr lang="en-US" sz="1600" baseline="0">
                  <a:solidFill>
                    <a:schemeClr val="bg2"/>
                  </a:solidFill>
                  <a:latin typeface="+mn-lt"/>
                </a:defRPr>
              </a:lvl7pPr>
              <a:lvl8pPr marL="2278063" indent="-177800" algn="l" rtl="0" eaLnBrk="1" fontAlgn="base" hangingPunct="1">
                <a:spcBef>
                  <a:spcPct val="30000"/>
                </a:spcBef>
                <a:spcAft>
                  <a:spcPct val="0"/>
                </a:spcAft>
                <a:buChar char="•"/>
                <a:tabLst>
                  <a:tab pos="176213" algn="l"/>
                </a:tabLst>
                <a:defRPr>
                  <a:solidFill>
                    <a:schemeClr val="tx1"/>
                  </a:solidFill>
                  <a:latin typeface="+mn-lt"/>
                </a:defRPr>
              </a:lvl8pPr>
              <a:lvl9pPr marL="2735263" indent="-177800" algn="l" rtl="0" eaLnBrk="1" fontAlgn="base" hangingPunct="1">
                <a:spcBef>
                  <a:spcPct val="30000"/>
                </a:spcBef>
                <a:spcAft>
                  <a:spcPct val="0"/>
                </a:spcAft>
                <a:buChar char="•"/>
                <a:tabLst>
                  <a:tab pos="176213" algn="l"/>
                </a:tabLst>
                <a:defRPr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GB" sz="2400" kern="0" dirty="0">
                  <a:solidFill>
                    <a:schemeClr val="accent5"/>
                  </a:solidFill>
                </a:rPr>
                <a:t>Benefits</a:t>
              </a:r>
            </a:p>
            <a:p>
              <a:pPr marL="122764" indent="-122764">
                <a:spcBef>
                  <a:spcPts val="533"/>
                </a:spcBef>
                <a:buClr>
                  <a:schemeClr val="accent5"/>
                </a:buClr>
                <a:buFont typeface="Wingdings" panose="05000000000000000000" pitchFamily="2" charset="2"/>
                <a:buChar char="§"/>
              </a:pPr>
              <a:r>
                <a:rPr lang="en-GB" sz="1200" kern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Aids connection and disconnection</a:t>
              </a:r>
            </a:p>
            <a:p>
              <a:pPr marL="122764" indent="-122764">
                <a:buClr>
                  <a:schemeClr val="accent5"/>
                </a:buClr>
                <a:buFont typeface="Wingdings" panose="05000000000000000000" pitchFamily="2" charset="2"/>
                <a:buChar char="§"/>
              </a:pPr>
              <a:r>
                <a:rPr lang="en-GB" sz="1200" kern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Helps to prevent leakage</a:t>
              </a:r>
            </a:p>
            <a:p>
              <a:pPr marL="122764" indent="-122764">
                <a:buClr>
                  <a:schemeClr val="accent5"/>
                </a:buClr>
                <a:buFont typeface="Wingdings" panose="05000000000000000000" pitchFamily="2" charset="2"/>
                <a:buChar char="§"/>
              </a:pPr>
              <a:r>
                <a:rPr lang="en-GB" sz="1200" kern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Prevents the occlusion of urine to prevent backflow</a:t>
              </a:r>
            </a:p>
            <a:p>
              <a:pPr marL="122764" indent="-122764">
                <a:buClr>
                  <a:schemeClr val="accent5"/>
                </a:buClr>
                <a:buFont typeface="Wingdings" panose="05000000000000000000" pitchFamily="2" charset="2"/>
                <a:buChar char="§"/>
              </a:pPr>
              <a:r>
                <a:rPr lang="en-GB" sz="1200" kern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Minimal risk of kinking and disconnection from a UDB</a:t>
              </a:r>
            </a:p>
            <a:p>
              <a:pPr marL="122764" indent="-122764">
                <a:buClr>
                  <a:schemeClr val="accent5"/>
                </a:buClr>
                <a:buFont typeface="Wingdings" panose="05000000000000000000" pitchFamily="2" charset="2"/>
                <a:buChar char="§"/>
              </a:pPr>
              <a:r>
                <a:rPr lang="en-GB" sz="1200" kern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Ensures consistent drainage</a:t>
              </a:r>
              <a:endParaRPr lang="en-GB" sz="2400" kern="0" dirty="0"/>
            </a:p>
          </p:txBody>
        </p:sp>
        <p:sp>
          <p:nvSpPr>
            <p:cNvPr id="48" name="Rounded Rectangle 47"/>
            <p:cNvSpPr/>
            <p:nvPr/>
          </p:nvSpPr>
          <p:spPr bwMode="auto">
            <a:xfrm>
              <a:off x="2843808" y="771552"/>
              <a:ext cx="1820685" cy="10896484"/>
            </a:xfrm>
            <a:prstGeom prst="roundRect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6000" tIns="96000" rIns="96000" bIns="960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en-GB" sz="2133" dirty="0">
                <a:solidFill>
                  <a:schemeClr val="bg2"/>
                </a:solidFill>
                <a:latin typeface="Arial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9289717" y="1249654"/>
            <a:ext cx="2688000" cy="1448559"/>
            <a:chOff x="6967288" y="1079853"/>
            <a:chExt cx="2016000" cy="1086419"/>
          </a:xfrm>
        </p:grpSpPr>
        <p:grpSp>
          <p:nvGrpSpPr>
            <p:cNvPr id="30" name="Group 29"/>
            <p:cNvGrpSpPr/>
            <p:nvPr/>
          </p:nvGrpSpPr>
          <p:grpSpPr>
            <a:xfrm>
              <a:off x="6967288" y="1323794"/>
              <a:ext cx="2016000" cy="842478"/>
              <a:chOff x="2843808" y="611676"/>
              <a:chExt cx="1820685" cy="4013917"/>
            </a:xfrm>
          </p:grpSpPr>
          <p:sp>
            <p:nvSpPr>
              <p:cNvPr id="31" name="Content Placeholder 2"/>
              <p:cNvSpPr txBox="1">
                <a:spLocks/>
              </p:cNvSpPr>
              <p:nvPr/>
            </p:nvSpPr>
            <p:spPr bwMode="auto">
              <a:xfrm>
                <a:off x="2917220" y="634779"/>
                <a:ext cx="1728193" cy="399081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>
                <a:lvl1pPr marL="162000" indent="-162000" algn="l" rtl="0" eaLnBrk="1" fontAlgn="base" hangingPunct="1">
                  <a:lnSpc>
                    <a:spcPct val="97000"/>
                  </a:lnSpc>
                  <a:spcBef>
                    <a:spcPts val="600"/>
                  </a:spcBef>
                  <a:spcAft>
                    <a:spcPct val="0"/>
                  </a:spcAft>
                  <a:buSzPct val="85000"/>
                  <a:buChar char="•"/>
                  <a:tabLst/>
                  <a:defRPr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1pPr>
                <a:lvl2pPr marL="324000" indent="-162000" algn="l" rtl="0" eaLnBrk="1" fontAlgn="base" hangingPunct="1">
                  <a:lnSpc>
                    <a:spcPct val="97000"/>
                  </a:lnSpc>
                  <a:spcBef>
                    <a:spcPts val="300"/>
                  </a:spcBef>
                  <a:spcAft>
                    <a:spcPct val="0"/>
                  </a:spcAft>
                  <a:buSzPct val="85000"/>
                  <a:buChar char="•"/>
                  <a:tabLst/>
                  <a:defRPr sz="1600">
                    <a:solidFill>
                      <a:schemeClr val="bg2"/>
                    </a:solidFill>
                    <a:latin typeface="+mn-lt"/>
                  </a:defRPr>
                </a:lvl2pPr>
                <a:lvl3pPr marL="486000" indent="-162000" algn="l" rtl="0" eaLnBrk="1" fontAlgn="base" hangingPunct="1">
                  <a:lnSpc>
                    <a:spcPct val="97000"/>
                  </a:lnSpc>
                  <a:spcBef>
                    <a:spcPts val="300"/>
                  </a:spcBef>
                  <a:spcAft>
                    <a:spcPct val="0"/>
                  </a:spcAft>
                  <a:buSzPct val="85000"/>
                  <a:buChar char="•"/>
                  <a:tabLst/>
                  <a:defRPr sz="1600">
                    <a:solidFill>
                      <a:schemeClr val="bg2"/>
                    </a:solidFill>
                    <a:latin typeface="+mn-lt"/>
                  </a:defRPr>
                </a:lvl3pPr>
                <a:lvl4pPr marL="648000" indent="-162000" algn="l" rtl="0" eaLnBrk="1" fontAlgn="base" hangingPunct="1">
                  <a:lnSpc>
                    <a:spcPct val="97000"/>
                  </a:lnSpc>
                  <a:spcBef>
                    <a:spcPts val="300"/>
                  </a:spcBef>
                  <a:spcAft>
                    <a:spcPct val="0"/>
                  </a:spcAft>
                  <a:buSzPct val="85000"/>
                  <a:buChar char="•"/>
                  <a:tabLst/>
                  <a:defRPr sz="1600">
                    <a:solidFill>
                      <a:schemeClr val="bg2"/>
                    </a:solidFill>
                    <a:latin typeface="+mn-lt"/>
                  </a:defRPr>
                </a:lvl4pPr>
                <a:lvl5pPr marL="810000" indent="-162000" algn="l" rtl="0" eaLnBrk="1" fontAlgn="base" hangingPunct="1">
                  <a:lnSpc>
                    <a:spcPct val="97000"/>
                  </a:lnSpc>
                  <a:spcBef>
                    <a:spcPts val="300"/>
                  </a:spcBef>
                  <a:spcAft>
                    <a:spcPct val="0"/>
                  </a:spcAft>
                  <a:buSzPct val="85000"/>
                  <a:buChar char="•"/>
                  <a:tabLst/>
                  <a:defRPr sz="1600">
                    <a:solidFill>
                      <a:schemeClr val="bg2"/>
                    </a:solidFill>
                    <a:latin typeface="+mn-lt"/>
                  </a:defRPr>
                </a:lvl5pPr>
                <a:lvl6pPr marL="972000" indent="-162000" algn="l" rtl="0" eaLnBrk="1" fontAlgn="base" hangingPunct="1">
                  <a:lnSpc>
                    <a:spcPct val="97000"/>
                  </a:lnSpc>
                  <a:spcBef>
                    <a:spcPts val="300"/>
                  </a:spcBef>
                  <a:spcAft>
                    <a:spcPct val="0"/>
                  </a:spcAft>
                  <a:buSzPct val="85000"/>
                  <a:buChar char="•"/>
                  <a:tabLst/>
                  <a:defRPr lang="en-US" sz="1600" baseline="0">
                    <a:solidFill>
                      <a:schemeClr val="bg2"/>
                    </a:solidFill>
                    <a:latin typeface="+mn-lt"/>
                  </a:defRPr>
                </a:lvl6pPr>
                <a:lvl7pPr marL="1134000" indent="-162000" algn="l" rtl="0" eaLnBrk="1" fontAlgn="base" hangingPunct="1">
                  <a:lnSpc>
                    <a:spcPct val="97000"/>
                  </a:lnSpc>
                  <a:spcBef>
                    <a:spcPts val="300"/>
                  </a:spcBef>
                  <a:spcAft>
                    <a:spcPct val="0"/>
                  </a:spcAft>
                  <a:buSzPct val="85000"/>
                  <a:buFont typeface="Arial" pitchFamily="34" charset="0"/>
                  <a:buChar char="•"/>
                  <a:tabLst/>
                  <a:defRPr lang="en-US" sz="1600" baseline="0">
                    <a:solidFill>
                      <a:schemeClr val="bg2"/>
                    </a:solidFill>
                    <a:latin typeface="+mn-lt"/>
                  </a:defRPr>
                </a:lvl7pPr>
                <a:lvl8pPr marL="2278063" indent="-177800" algn="l" rtl="0" eaLnBrk="1" fontAlgn="base" hangingPunct="1">
                  <a:spcBef>
                    <a:spcPct val="30000"/>
                  </a:spcBef>
                  <a:spcAft>
                    <a:spcPct val="0"/>
                  </a:spcAft>
                  <a:buChar char="•"/>
                  <a:tabLst>
                    <a:tab pos="176213" algn="l"/>
                  </a:tabLst>
                  <a:defRPr>
                    <a:solidFill>
                      <a:schemeClr val="tx1"/>
                    </a:solidFill>
                    <a:latin typeface="+mn-lt"/>
                  </a:defRPr>
                </a:lvl8pPr>
                <a:lvl9pPr marL="2735263" indent="-177800" algn="l" rtl="0" eaLnBrk="1" fontAlgn="base" hangingPunct="1">
                  <a:spcBef>
                    <a:spcPct val="30000"/>
                  </a:spcBef>
                  <a:spcAft>
                    <a:spcPct val="0"/>
                  </a:spcAft>
                  <a:buChar char="•"/>
                  <a:tabLst>
                    <a:tab pos="176213" algn="l"/>
                  </a:tabLst>
                  <a:defRPr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GB" sz="2400" kern="0" dirty="0">
                    <a:solidFill>
                      <a:schemeClr val="accent5"/>
                    </a:solidFill>
                  </a:rPr>
                  <a:t>Features</a:t>
                </a:r>
              </a:p>
              <a:p>
                <a:pPr marL="0" indent="0">
                  <a:spcBef>
                    <a:spcPts val="133"/>
                  </a:spcBef>
                  <a:buNone/>
                </a:pPr>
                <a:r>
                  <a:rPr lang="en-GB" sz="1333" kern="0" dirty="0">
                    <a:solidFill>
                      <a:schemeClr val="accent5"/>
                    </a:solidFill>
                  </a:rPr>
                  <a:t>Push ring connector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en-GB" sz="1333" kern="0" dirty="0">
                    <a:solidFill>
                      <a:schemeClr val="accent5"/>
                    </a:solidFill>
                  </a:rPr>
                  <a:t>Sure grip-ribs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en-GB" sz="1333" kern="0" dirty="0">
                    <a:solidFill>
                      <a:schemeClr val="accent5"/>
                    </a:solidFill>
                  </a:rPr>
                  <a:t>Anti-kink bellows</a:t>
                </a:r>
                <a:endParaRPr lang="en-GB" sz="1600" kern="0" dirty="0">
                  <a:solidFill>
                    <a:schemeClr val="accent5"/>
                  </a:solidFill>
                </a:endParaRPr>
              </a:p>
              <a:p>
                <a:pPr marL="0" indent="0">
                  <a:buNone/>
                </a:pPr>
                <a:endParaRPr lang="en-GB" sz="2400" kern="0" dirty="0"/>
              </a:p>
              <a:p>
                <a:pPr marL="0" indent="0">
                  <a:buNone/>
                </a:pPr>
                <a:endParaRPr lang="en-GB" sz="2400" kern="0" dirty="0"/>
              </a:p>
            </p:txBody>
          </p:sp>
          <p:sp>
            <p:nvSpPr>
              <p:cNvPr id="32" name="Rounded Rectangle 31"/>
              <p:cNvSpPr/>
              <p:nvPr/>
            </p:nvSpPr>
            <p:spPr bwMode="auto">
              <a:xfrm>
                <a:off x="2843808" y="611676"/>
                <a:ext cx="1820685" cy="3473260"/>
              </a:xfrm>
              <a:prstGeom prst="roundRect">
                <a:avLst/>
              </a:pr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6000" tIns="96000" rIns="96000" bIns="960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12191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133" dirty="0">
                  <a:solidFill>
                    <a:schemeClr val="bg2"/>
                  </a:solidFill>
                  <a:latin typeface="Arial" charset="0"/>
                </a:endParaRPr>
              </a:p>
            </p:txBody>
          </p:sp>
        </p:grpSp>
        <p:pic>
          <p:nvPicPr>
            <p:cNvPr id="58" name="Picture 2" descr="C:\Users\dkphg\AppData\Local\Temp\lfok2m13.asz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11" t="12277" r="16058"/>
            <a:stretch/>
          </p:blipFill>
          <p:spPr bwMode="auto">
            <a:xfrm>
              <a:off x="8317773" y="1079853"/>
              <a:ext cx="537612" cy="9179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8" name="Group 67"/>
          <p:cNvGrpSpPr/>
          <p:nvPr/>
        </p:nvGrpSpPr>
        <p:grpSpPr>
          <a:xfrm>
            <a:off x="6439273" y="1261122"/>
            <a:ext cx="2688000" cy="1285786"/>
            <a:chOff x="4829455" y="945841"/>
            <a:chExt cx="2016000" cy="964340"/>
          </a:xfrm>
        </p:grpSpPr>
        <p:grpSp>
          <p:nvGrpSpPr>
            <p:cNvPr id="36" name="Group 35"/>
            <p:cNvGrpSpPr/>
            <p:nvPr/>
          </p:nvGrpSpPr>
          <p:grpSpPr>
            <a:xfrm>
              <a:off x="4829455" y="1181181"/>
              <a:ext cx="2016000" cy="729000"/>
              <a:chOff x="2843808" y="699608"/>
              <a:chExt cx="1820685" cy="3125934"/>
            </a:xfrm>
          </p:grpSpPr>
          <p:sp>
            <p:nvSpPr>
              <p:cNvPr id="37" name="Content Placeholder 2"/>
              <p:cNvSpPr txBox="1">
                <a:spLocks/>
              </p:cNvSpPr>
              <p:nvPr/>
            </p:nvSpPr>
            <p:spPr bwMode="auto">
              <a:xfrm>
                <a:off x="2917219" y="986508"/>
                <a:ext cx="1728192" cy="26462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>
                <a:lvl1pPr marL="162000" indent="-162000" algn="l" rtl="0" eaLnBrk="1" fontAlgn="base" hangingPunct="1">
                  <a:lnSpc>
                    <a:spcPct val="97000"/>
                  </a:lnSpc>
                  <a:spcBef>
                    <a:spcPts val="600"/>
                  </a:spcBef>
                  <a:spcAft>
                    <a:spcPct val="0"/>
                  </a:spcAft>
                  <a:buSzPct val="85000"/>
                  <a:buChar char="•"/>
                  <a:tabLst/>
                  <a:defRPr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1pPr>
                <a:lvl2pPr marL="324000" indent="-162000" algn="l" rtl="0" eaLnBrk="1" fontAlgn="base" hangingPunct="1">
                  <a:lnSpc>
                    <a:spcPct val="97000"/>
                  </a:lnSpc>
                  <a:spcBef>
                    <a:spcPts val="300"/>
                  </a:spcBef>
                  <a:spcAft>
                    <a:spcPct val="0"/>
                  </a:spcAft>
                  <a:buSzPct val="85000"/>
                  <a:buChar char="•"/>
                  <a:tabLst/>
                  <a:defRPr sz="1600">
                    <a:solidFill>
                      <a:schemeClr val="bg2"/>
                    </a:solidFill>
                    <a:latin typeface="+mn-lt"/>
                  </a:defRPr>
                </a:lvl2pPr>
                <a:lvl3pPr marL="486000" indent="-162000" algn="l" rtl="0" eaLnBrk="1" fontAlgn="base" hangingPunct="1">
                  <a:lnSpc>
                    <a:spcPct val="97000"/>
                  </a:lnSpc>
                  <a:spcBef>
                    <a:spcPts val="300"/>
                  </a:spcBef>
                  <a:spcAft>
                    <a:spcPct val="0"/>
                  </a:spcAft>
                  <a:buSzPct val="85000"/>
                  <a:buChar char="•"/>
                  <a:tabLst/>
                  <a:defRPr sz="1600">
                    <a:solidFill>
                      <a:schemeClr val="bg2"/>
                    </a:solidFill>
                    <a:latin typeface="+mn-lt"/>
                  </a:defRPr>
                </a:lvl3pPr>
                <a:lvl4pPr marL="648000" indent="-162000" algn="l" rtl="0" eaLnBrk="1" fontAlgn="base" hangingPunct="1">
                  <a:lnSpc>
                    <a:spcPct val="97000"/>
                  </a:lnSpc>
                  <a:spcBef>
                    <a:spcPts val="300"/>
                  </a:spcBef>
                  <a:spcAft>
                    <a:spcPct val="0"/>
                  </a:spcAft>
                  <a:buSzPct val="85000"/>
                  <a:buChar char="•"/>
                  <a:tabLst/>
                  <a:defRPr sz="1600">
                    <a:solidFill>
                      <a:schemeClr val="bg2"/>
                    </a:solidFill>
                    <a:latin typeface="+mn-lt"/>
                  </a:defRPr>
                </a:lvl4pPr>
                <a:lvl5pPr marL="810000" indent="-162000" algn="l" rtl="0" eaLnBrk="1" fontAlgn="base" hangingPunct="1">
                  <a:lnSpc>
                    <a:spcPct val="97000"/>
                  </a:lnSpc>
                  <a:spcBef>
                    <a:spcPts val="300"/>
                  </a:spcBef>
                  <a:spcAft>
                    <a:spcPct val="0"/>
                  </a:spcAft>
                  <a:buSzPct val="85000"/>
                  <a:buChar char="•"/>
                  <a:tabLst/>
                  <a:defRPr sz="1600">
                    <a:solidFill>
                      <a:schemeClr val="bg2"/>
                    </a:solidFill>
                    <a:latin typeface="+mn-lt"/>
                  </a:defRPr>
                </a:lvl5pPr>
                <a:lvl6pPr marL="972000" indent="-162000" algn="l" rtl="0" eaLnBrk="1" fontAlgn="base" hangingPunct="1">
                  <a:lnSpc>
                    <a:spcPct val="97000"/>
                  </a:lnSpc>
                  <a:spcBef>
                    <a:spcPts val="300"/>
                  </a:spcBef>
                  <a:spcAft>
                    <a:spcPct val="0"/>
                  </a:spcAft>
                  <a:buSzPct val="85000"/>
                  <a:buChar char="•"/>
                  <a:tabLst/>
                  <a:defRPr lang="en-US" sz="1600" baseline="0">
                    <a:solidFill>
                      <a:schemeClr val="bg2"/>
                    </a:solidFill>
                    <a:latin typeface="+mn-lt"/>
                  </a:defRPr>
                </a:lvl6pPr>
                <a:lvl7pPr marL="1134000" indent="-162000" algn="l" rtl="0" eaLnBrk="1" fontAlgn="base" hangingPunct="1">
                  <a:lnSpc>
                    <a:spcPct val="97000"/>
                  </a:lnSpc>
                  <a:spcBef>
                    <a:spcPts val="300"/>
                  </a:spcBef>
                  <a:spcAft>
                    <a:spcPct val="0"/>
                  </a:spcAft>
                  <a:buSzPct val="85000"/>
                  <a:buFont typeface="Arial" pitchFamily="34" charset="0"/>
                  <a:buChar char="•"/>
                  <a:tabLst/>
                  <a:defRPr lang="en-US" sz="1600" baseline="0">
                    <a:solidFill>
                      <a:schemeClr val="bg2"/>
                    </a:solidFill>
                    <a:latin typeface="+mn-lt"/>
                  </a:defRPr>
                </a:lvl7pPr>
                <a:lvl8pPr marL="2278063" indent="-177800" algn="l" rtl="0" eaLnBrk="1" fontAlgn="base" hangingPunct="1">
                  <a:spcBef>
                    <a:spcPct val="30000"/>
                  </a:spcBef>
                  <a:spcAft>
                    <a:spcPct val="0"/>
                  </a:spcAft>
                  <a:buChar char="•"/>
                  <a:tabLst>
                    <a:tab pos="176213" algn="l"/>
                  </a:tabLst>
                  <a:defRPr>
                    <a:solidFill>
                      <a:schemeClr val="tx1"/>
                    </a:solidFill>
                    <a:latin typeface="+mn-lt"/>
                  </a:defRPr>
                </a:lvl8pPr>
                <a:lvl9pPr marL="2735263" indent="-177800" algn="l" rtl="0" eaLnBrk="1" fontAlgn="base" hangingPunct="1">
                  <a:spcBef>
                    <a:spcPct val="30000"/>
                  </a:spcBef>
                  <a:spcAft>
                    <a:spcPct val="0"/>
                  </a:spcAft>
                  <a:buChar char="•"/>
                  <a:tabLst>
                    <a:tab pos="176213" algn="l"/>
                  </a:tabLst>
                  <a:defRPr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GB" sz="2400" kern="0" dirty="0">
                    <a:solidFill>
                      <a:schemeClr val="accent5"/>
                    </a:solidFill>
                  </a:rPr>
                  <a:t>Features</a:t>
                </a:r>
              </a:p>
              <a:p>
                <a:pPr marL="0" indent="0">
                  <a:spcBef>
                    <a:spcPts val="400"/>
                  </a:spcBef>
                  <a:buNone/>
                </a:pPr>
                <a:r>
                  <a:rPr lang="en-GB" sz="1333" kern="0" dirty="0">
                    <a:solidFill>
                      <a:schemeClr val="accent5"/>
                    </a:solidFill>
                  </a:rPr>
                  <a:t>100% Silicone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en-GB" sz="1333" kern="0" dirty="0">
                    <a:solidFill>
                      <a:schemeClr val="accent5"/>
                    </a:solidFill>
                  </a:rPr>
                  <a:t>PH balanced adhesive</a:t>
                </a:r>
                <a:endParaRPr lang="en-GB" sz="1600" kern="0" dirty="0">
                  <a:solidFill>
                    <a:schemeClr val="accent5"/>
                  </a:solidFill>
                </a:endParaRPr>
              </a:p>
              <a:p>
                <a:pPr marL="0" indent="0">
                  <a:buNone/>
                </a:pPr>
                <a:endParaRPr lang="en-GB" sz="2400" kern="0" dirty="0"/>
              </a:p>
              <a:p>
                <a:pPr marL="0" indent="0">
                  <a:buNone/>
                </a:pPr>
                <a:endParaRPr lang="en-GB" sz="2400" kern="0" dirty="0"/>
              </a:p>
            </p:txBody>
          </p:sp>
          <p:sp>
            <p:nvSpPr>
              <p:cNvPr id="38" name="Rounded Rectangle 37"/>
              <p:cNvSpPr/>
              <p:nvPr/>
            </p:nvSpPr>
            <p:spPr bwMode="auto">
              <a:xfrm>
                <a:off x="2843808" y="699608"/>
                <a:ext cx="1820685" cy="3125934"/>
              </a:xfrm>
              <a:prstGeom prst="roundRect">
                <a:avLst/>
              </a:pr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6000" tIns="96000" rIns="96000" bIns="960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12191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133" dirty="0">
                  <a:solidFill>
                    <a:schemeClr val="bg2"/>
                  </a:solidFill>
                  <a:latin typeface="Arial" charset="0"/>
                </a:endParaRPr>
              </a:p>
            </p:txBody>
          </p:sp>
        </p:grpSp>
        <p:pic>
          <p:nvPicPr>
            <p:cNvPr id="67" name="Picture 2" descr="C:\Users\dkphg\AppData\Local\Temp\lfok2m13.asz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91" t="11617" r="17099"/>
            <a:stretch/>
          </p:blipFill>
          <p:spPr bwMode="auto">
            <a:xfrm>
              <a:off x="6172594" y="945841"/>
              <a:ext cx="576065" cy="9248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58993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Getting the right size….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/>
              <a:t>Use the </a:t>
            </a:r>
            <a:r>
              <a:rPr lang="en-GB" dirty="0" err="1"/>
              <a:t>Conveen</a:t>
            </a:r>
            <a:r>
              <a:rPr lang="en-GB" dirty="0"/>
              <a:t> Measuring guide to select the correct size of sheath for ALL patients.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Do not guess!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Measure the penis mid shaft or at the widest point.</a:t>
            </a:r>
          </a:p>
          <a:p>
            <a:endParaRPr lang="en-GB" dirty="0"/>
          </a:p>
          <a:p>
            <a:r>
              <a:rPr lang="en-GB" dirty="0"/>
              <a:t>This is the </a:t>
            </a:r>
            <a:r>
              <a:rPr lang="en-GB" b="1" dirty="0">
                <a:solidFill>
                  <a:schemeClr val="tx2"/>
                </a:solidFill>
              </a:rPr>
              <a:t>MOST</a:t>
            </a:r>
            <a:r>
              <a:rPr lang="en-GB" dirty="0"/>
              <a:t> important part of fitting a sheath.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GB"/>
              <a:t>Page </a:t>
            </a:r>
            <a:fld id="{9E564AD4-C76D-4F33-BD52-5147B3B7B407}" type="slidenum">
              <a:rPr lang="en-GB" smtClean="0"/>
              <a:pPr/>
              <a:t>12</a:t>
            </a:fld>
            <a:endParaRPr lang="en-GB" dirty="0"/>
          </a:p>
        </p:txBody>
      </p:sp>
      <p:pic>
        <p:nvPicPr>
          <p:cNvPr id="7" name="Content Placeholder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8200" y="2389317"/>
            <a:ext cx="3337560" cy="3266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3792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219" y="985242"/>
            <a:ext cx="10753195" cy="715567"/>
          </a:xfrm>
        </p:spPr>
        <p:txBody>
          <a:bodyPr/>
          <a:lstStyle/>
          <a:p>
            <a:r>
              <a:rPr lang="en-GB" sz="3733" dirty="0" err="1"/>
              <a:t>Conveen</a:t>
            </a:r>
            <a:r>
              <a:rPr lang="en-GB" sz="3733" dirty="0"/>
              <a:t> Optima is available in various sizes and now includes a new size - 28 mm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 dirty="0"/>
              <a:t>Page </a:t>
            </a:r>
            <a:fld id="{2F4432FF-5EA5-4C7F-B1F8-4542D993CF2D}" type="slidenum">
              <a:rPr lang="en-GB" noProof="0" smtClean="0"/>
              <a:pPr/>
              <a:t>13</a:t>
            </a:fld>
            <a:endParaRPr lang="en-GB" noProof="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/>
          <a:srcRect l="36304" t="17532" r="35795" b="18016"/>
          <a:stretch/>
        </p:blipFill>
        <p:spPr>
          <a:xfrm>
            <a:off x="1007435" y="1862944"/>
            <a:ext cx="2498197" cy="3469720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4346532" y="2104372"/>
          <a:ext cx="6626268" cy="3407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567">
                  <a:extLst>
                    <a:ext uri="{9D8B030D-6E8A-4147-A177-3AD203B41FA5}">
                      <a16:colId xmlns:a16="http://schemas.microsoft.com/office/drawing/2014/main" val="1516162273"/>
                    </a:ext>
                  </a:extLst>
                </a:gridCol>
                <a:gridCol w="1656567">
                  <a:extLst>
                    <a:ext uri="{9D8B030D-6E8A-4147-A177-3AD203B41FA5}">
                      <a16:colId xmlns:a16="http://schemas.microsoft.com/office/drawing/2014/main" val="1740076570"/>
                    </a:ext>
                  </a:extLst>
                </a:gridCol>
                <a:gridCol w="1656567">
                  <a:extLst>
                    <a:ext uri="{9D8B030D-6E8A-4147-A177-3AD203B41FA5}">
                      <a16:colId xmlns:a16="http://schemas.microsoft.com/office/drawing/2014/main" val="4066679701"/>
                    </a:ext>
                  </a:extLst>
                </a:gridCol>
                <a:gridCol w="1656567">
                  <a:extLst>
                    <a:ext uri="{9D8B030D-6E8A-4147-A177-3AD203B41FA5}">
                      <a16:colId xmlns:a16="http://schemas.microsoft.com/office/drawing/2014/main" val="2161940830"/>
                    </a:ext>
                  </a:extLst>
                </a:gridCol>
              </a:tblGrid>
              <a:tr h="461185">
                <a:tc gridSpan="2">
                  <a:txBody>
                    <a:bodyPr/>
                    <a:lstStyle/>
                    <a:p>
                      <a:r>
                        <a:rPr lang="en-GB" dirty="0" err="1"/>
                        <a:t>Conveen</a:t>
                      </a:r>
                      <a:r>
                        <a:rPr lang="en-GB" dirty="0"/>
                        <a:t> Optima</a:t>
                      </a:r>
                      <a:r>
                        <a:rPr lang="en-GB" baseline="0" dirty="0"/>
                        <a:t> – Short</a:t>
                      </a:r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dirty="0" err="1"/>
                        <a:t>Conveen</a:t>
                      </a:r>
                      <a:r>
                        <a:rPr lang="en-GB" baseline="0" dirty="0"/>
                        <a:t> Optima - Standard</a:t>
                      </a:r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262192"/>
                  </a:ext>
                </a:extLst>
              </a:tr>
              <a:tr h="461185">
                <a:tc>
                  <a:txBody>
                    <a:bodyPr/>
                    <a:lstStyle/>
                    <a:p>
                      <a:r>
                        <a:rPr lang="en-GB" b="1" dirty="0"/>
                        <a:t>Diameter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Product 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Diameter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Product 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142526"/>
                  </a:ext>
                </a:extLst>
              </a:tr>
              <a:tr h="461185">
                <a:tc>
                  <a:txBody>
                    <a:bodyPr/>
                    <a:lstStyle/>
                    <a:p>
                      <a:r>
                        <a:rPr lang="en-GB" dirty="0"/>
                        <a:t>21mm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22121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25mm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22025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906719"/>
                  </a:ext>
                </a:extLst>
              </a:tr>
              <a:tr h="461185">
                <a:tc>
                  <a:txBody>
                    <a:bodyPr/>
                    <a:lstStyle/>
                    <a:p>
                      <a:r>
                        <a:rPr lang="en-GB" dirty="0"/>
                        <a:t>25mm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22125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28mm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22028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686997"/>
                  </a:ext>
                </a:extLst>
              </a:tr>
              <a:tr h="461185">
                <a:tc>
                  <a:txBody>
                    <a:bodyPr/>
                    <a:lstStyle/>
                    <a:p>
                      <a:r>
                        <a:rPr lang="en-GB" dirty="0"/>
                        <a:t>30mm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22130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30mm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22030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181603"/>
                  </a:ext>
                </a:extLst>
              </a:tr>
              <a:tr h="461185">
                <a:tc>
                  <a:txBody>
                    <a:bodyPr/>
                    <a:lstStyle/>
                    <a:p>
                      <a:r>
                        <a:rPr lang="en-GB" dirty="0"/>
                        <a:t>35mm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22135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35mm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22035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346801"/>
                  </a:ext>
                </a:extLst>
              </a:tr>
              <a:tr h="461185">
                <a:tc gridSpan="2">
                  <a:txBody>
                    <a:bodyPr/>
                    <a:lstStyle/>
                    <a:p>
                      <a:r>
                        <a:rPr lang="en-GB" b="1" dirty="0"/>
                        <a:t>Shorter length</a:t>
                      </a:r>
                      <a:r>
                        <a:rPr lang="en-GB" b="1" baseline="0" dirty="0"/>
                        <a:t> suitable for the majority of patients</a:t>
                      </a:r>
                      <a:endParaRPr lang="en-GB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40mm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22040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8822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4221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Top tips for fitting </a:t>
            </a:r>
            <a:r>
              <a:rPr lang="en-GB" dirty="0" err="1"/>
              <a:t>Conveen</a:t>
            </a:r>
            <a:r>
              <a:rPr lang="en-GB" dirty="0"/>
              <a:t> Optima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GB" dirty="0"/>
              <a:t>Remember the penis size may change according to temperature, time of day, position and any weight change of the patient.</a:t>
            </a:r>
          </a:p>
          <a:p>
            <a:pPr marL="457200" indent="-457200">
              <a:buFont typeface="+mj-lt"/>
              <a:buAutoNum type="arabicPeriod"/>
            </a:pPr>
            <a:endParaRPr lang="en-GB" dirty="0"/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If the penis is in between 2 sizes of </a:t>
            </a:r>
            <a:r>
              <a:rPr lang="en-GB" dirty="0" err="1"/>
              <a:t>Conveen</a:t>
            </a:r>
            <a:r>
              <a:rPr lang="en-GB" dirty="0"/>
              <a:t> Optima, select the smaller size.</a:t>
            </a:r>
          </a:p>
          <a:p>
            <a:pPr marL="457200" indent="-457200">
              <a:buFont typeface="+mj-lt"/>
              <a:buAutoNum type="arabicPeriod"/>
            </a:pPr>
            <a:endParaRPr lang="en-GB" dirty="0"/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Ensure skin is </a:t>
            </a:r>
            <a:r>
              <a:rPr lang="en-GB" b="1" dirty="0"/>
              <a:t>clean</a:t>
            </a:r>
            <a:r>
              <a:rPr lang="en-GB" dirty="0"/>
              <a:t> and completely</a:t>
            </a:r>
            <a:r>
              <a:rPr lang="en-GB" b="1" dirty="0"/>
              <a:t> dry</a:t>
            </a:r>
            <a:r>
              <a:rPr lang="en-GB" dirty="0"/>
              <a:t> and don’t use any </a:t>
            </a:r>
            <a:r>
              <a:rPr lang="en-GB" dirty="0" err="1"/>
              <a:t>talcs</a:t>
            </a:r>
            <a:r>
              <a:rPr lang="en-GB" dirty="0"/>
              <a:t>, creams, moisturisers or shower gels.</a:t>
            </a:r>
          </a:p>
          <a:p>
            <a:pPr marL="457200" indent="-457200">
              <a:buFont typeface="+mj-lt"/>
              <a:buAutoNum type="arabicPeriod"/>
            </a:pPr>
            <a:endParaRPr lang="en-GB" dirty="0"/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Ensure a </a:t>
            </a:r>
            <a:r>
              <a:rPr lang="en-GB" b="1" dirty="0"/>
              <a:t>smooth</a:t>
            </a:r>
            <a:r>
              <a:rPr lang="en-GB" dirty="0"/>
              <a:t> application with no ridges or wrinkles.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GB"/>
              <a:t>Page </a:t>
            </a:r>
            <a:fld id="{9E564AD4-C76D-4F33-BD52-5147B3B7B407}" type="slidenum">
              <a:rPr lang="en-GB" smtClean="0"/>
              <a:pPr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6091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Getting the right UDB and Accessories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/>
              <a:t>Prep wipes</a:t>
            </a:r>
          </a:p>
          <a:p>
            <a:pPr lvl="2"/>
            <a:r>
              <a:rPr lang="en-GB" dirty="0"/>
              <a:t>Fully prepares the surface of the penis removing any residues</a:t>
            </a:r>
          </a:p>
          <a:p>
            <a:pPr lvl="2"/>
            <a:endParaRPr lang="en-GB" dirty="0"/>
          </a:p>
          <a:p>
            <a:pPr lvl="2"/>
            <a:r>
              <a:rPr lang="en-GB" dirty="0"/>
              <a:t>Double function of film left on surface – aids adhesion as well as preventing irritation and trauma upon removal.</a:t>
            </a:r>
          </a:p>
          <a:p>
            <a:pPr lvl="2"/>
            <a:endParaRPr lang="en-GB" dirty="0"/>
          </a:p>
          <a:p>
            <a:pPr lvl="2"/>
            <a:r>
              <a:rPr lang="en-GB" dirty="0" err="1"/>
              <a:t>Conveen</a:t>
            </a:r>
            <a:r>
              <a:rPr lang="en-GB" dirty="0"/>
              <a:t> Prep Wipes are alcohol based and should only be used on unbroken skin.</a:t>
            </a:r>
          </a:p>
          <a:p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l"/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Page </a:t>
            </a:r>
            <a:fld id="{45D37B1E-C366-494F-A587-962AD9AABC83}" type="slidenum">
              <a:rPr lang="en-GB" smtClean="0"/>
              <a:pPr/>
              <a:t>15</a:t>
            </a:fld>
            <a:endParaRPr lang="en-GB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628" y="5042017"/>
            <a:ext cx="2015425" cy="1672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12344" t="9765" r="40156" b="9180"/>
          <a:stretch/>
        </p:blipFill>
        <p:spPr>
          <a:xfrm>
            <a:off x="6276001" y="1058156"/>
            <a:ext cx="3991465" cy="544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2246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Removal of Conveen Optima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 dirty="0"/>
              <a:t>Page </a:t>
            </a:r>
            <a:fld id="{2F4432FF-5EA5-4C7F-B1F8-4542D993CF2D}" type="slidenum">
              <a:rPr lang="en-GB" noProof="0" smtClean="0"/>
              <a:pPr/>
              <a:t>16</a:t>
            </a:fld>
            <a:endParaRPr lang="en-GB" noProof="0" dirty="0"/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9552384" y="164637"/>
            <a:ext cx="2112235" cy="0"/>
          </a:xfrm>
          <a:prstGeom prst="line">
            <a:avLst/>
          </a:prstGeom>
          <a:solidFill>
            <a:schemeClr val="accent2"/>
          </a:solidFill>
          <a:ln w="127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Straight Connector 5"/>
          <p:cNvCxnSpPr/>
          <p:nvPr/>
        </p:nvCxnSpPr>
        <p:spPr bwMode="auto">
          <a:xfrm>
            <a:off x="9552384" y="548680"/>
            <a:ext cx="2112235" cy="0"/>
          </a:xfrm>
          <a:prstGeom prst="line">
            <a:avLst/>
          </a:prstGeom>
          <a:solidFill>
            <a:schemeClr val="accent2"/>
          </a:solidFill>
          <a:ln w="127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9949015" y="260649"/>
            <a:ext cx="1231043" cy="2051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1333" dirty="0">
                <a:solidFill>
                  <a:schemeClr val="accent5"/>
                </a:solidFill>
              </a:rPr>
              <a:t>Conveen Optima</a:t>
            </a:r>
          </a:p>
        </p:txBody>
      </p:sp>
      <p:pic>
        <p:nvPicPr>
          <p:cNvPr id="15" name="Picture 14" descr="CPUCC_Conveen_Optima_30_Descriptive_002.jpg"/>
          <p:cNvPicPr>
            <a:picLocks noChangeAspect="1"/>
          </p:cNvPicPr>
          <p:nvPr/>
        </p:nvPicPr>
        <p:blipFill>
          <a:blip r:embed="rId3" cstate="print"/>
          <a:srcRect l="10345" t="5747" b="7336"/>
          <a:stretch>
            <a:fillRect/>
          </a:stretch>
        </p:blipFill>
        <p:spPr>
          <a:xfrm>
            <a:off x="7306503" y="2180862"/>
            <a:ext cx="1964395" cy="232436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87" t="9504" r="26054" b="6157"/>
          <a:stretch/>
        </p:blipFill>
        <p:spPr>
          <a:xfrm>
            <a:off x="9264352" y="932723"/>
            <a:ext cx="1978400" cy="4946000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771250" y="1700808"/>
            <a:ext cx="4948829" cy="3748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62000" indent="-162000" algn="l" rtl="0" eaLnBrk="1" fontAlgn="base" hangingPunct="1">
              <a:lnSpc>
                <a:spcPct val="97000"/>
              </a:lnSpc>
              <a:spcBef>
                <a:spcPts val="600"/>
              </a:spcBef>
              <a:spcAft>
                <a:spcPct val="0"/>
              </a:spcAft>
              <a:buSzPct val="85000"/>
              <a:buChar char="•"/>
              <a:tabLst/>
              <a:defRPr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24000" indent="-162000" algn="l" rtl="0" eaLnBrk="1" fontAlgn="base" hangingPunct="1">
              <a:lnSpc>
                <a:spcPct val="97000"/>
              </a:lnSpc>
              <a:spcBef>
                <a:spcPts val="300"/>
              </a:spcBef>
              <a:spcAft>
                <a:spcPct val="0"/>
              </a:spcAft>
              <a:buSzPct val="85000"/>
              <a:buChar char="•"/>
              <a:tabLst/>
              <a:defRPr sz="1600">
                <a:solidFill>
                  <a:schemeClr val="bg2"/>
                </a:solidFill>
                <a:latin typeface="+mn-lt"/>
              </a:defRPr>
            </a:lvl2pPr>
            <a:lvl3pPr marL="486000" indent="-162000" algn="l" rtl="0" eaLnBrk="1" fontAlgn="base" hangingPunct="1">
              <a:lnSpc>
                <a:spcPct val="97000"/>
              </a:lnSpc>
              <a:spcBef>
                <a:spcPts val="300"/>
              </a:spcBef>
              <a:spcAft>
                <a:spcPct val="0"/>
              </a:spcAft>
              <a:buSzPct val="85000"/>
              <a:buChar char="•"/>
              <a:tabLst/>
              <a:defRPr sz="1600">
                <a:solidFill>
                  <a:schemeClr val="bg2"/>
                </a:solidFill>
                <a:latin typeface="+mn-lt"/>
              </a:defRPr>
            </a:lvl3pPr>
            <a:lvl4pPr marL="648000" indent="-162000" algn="l" rtl="0" eaLnBrk="1" fontAlgn="base" hangingPunct="1">
              <a:lnSpc>
                <a:spcPct val="97000"/>
              </a:lnSpc>
              <a:spcBef>
                <a:spcPts val="300"/>
              </a:spcBef>
              <a:spcAft>
                <a:spcPct val="0"/>
              </a:spcAft>
              <a:buSzPct val="85000"/>
              <a:buChar char="•"/>
              <a:tabLst/>
              <a:defRPr sz="1600">
                <a:solidFill>
                  <a:schemeClr val="bg2"/>
                </a:solidFill>
                <a:latin typeface="+mn-lt"/>
              </a:defRPr>
            </a:lvl4pPr>
            <a:lvl5pPr marL="810000" indent="-162000" algn="l" rtl="0" eaLnBrk="1" fontAlgn="base" hangingPunct="1">
              <a:lnSpc>
                <a:spcPct val="97000"/>
              </a:lnSpc>
              <a:spcBef>
                <a:spcPts val="300"/>
              </a:spcBef>
              <a:spcAft>
                <a:spcPct val="0"/>
              </a:spcAft>
              <a:buSzPct val="85000"/>
              <a:buChar char="•"/>
              <a:tabLst/>
              <a:defRPr sz="1600">
                <a:solidFill>
                  <a:schemeClr val="bg2"/>
                </a:solidFill>
                <a:latin typeface="+mn-lt"/>
              </a:defRPr>
            </a:lvl5pPr>
            <a:lvl6pPr marL="972000" indent="-162000" algn="l" rtl="0" eaLnBrk="1" fontAlgn="base" hangingPunct="1">
              <a:lnSpc>
                <a:spcPct val="97000"/>
              </a:lnSpc>
              <a:spcBef>
                <a:spcPts val="300"/>
              </a:spcBef>
              <a:spcAft>
                <a:spcPct val="0"/>
              </a:spcAft>
              <a:buSzPct val="85000"/>
              <a:buChar char="•"/>
              <a:tabLst/>
              <a:defRPr lang="en-US" sz="1600" baseline="0">
                <a:solidFill>
                  <a:schemeClr val="bg2"/>
                </a:solidFill>
                <a:latin typeface="+mn-lt"/>
              </a:defRPr>
            </a:lvl6pPr>
            <a:lvl7pPr marL="1134000" indent="-162000" algn="l" rtl="0" eaLnBrk="1" fontAlgn="base" hangingPunct="1">
              <a:lnSpc>
                <a:spcPct val="97000"/>
              </a:lnSpc>
              <a:spcBef>
                <a:spcPts val="300"/>
              </a:spcBef>
              <a:spcAft>
                <a:spcPct val="0"/>
              </a:spcAft>
              <a:buSzPct val="85000"/>
              <a:buFont typeface="Arial" pitchFamily="34" charset="0"/>
              <a:buChar char="•"/>
              <a:tabLst/>
              <a:defRPr lang="en-US" sz="1600" baseline="0">
                <a:solidFill>
                  <a:schemeClr val="bg2"/>
                </a:solidFill>
                <a:latin typeface="+mn-lt"/>
              </a:defRPr>
            </a:lvl7pPr>
            <a:lvl8pPr marL="2278063" indent="-177800" algn="l" rtl="0" eaLnBrk="1" fontAlgn="base" hangingPunct="1">
              <a:spcBef>
                <a:spcPct val="30000"/>
              </a:spcBef>
              <a:spcAft>
                <a:spcPct val="0"/>
              </a:spcAft>
              <a:buChar char="•"/>
              <a:tabLst>
                <a:tab pos="176213" algn="l"/>
              </a:tabLst>
              <a:defRPr>
                <a:solidFill>
                  <a:schemeClr val="tx1"/>
                </a:solidFill>
                <a:latin typeface="+mn-lt"/>
              </a:defRPr>
            </a:lvl8pPr>
            <a:lvl9pPr marL="2735263" indent="-177800" algn="l" rtl="0" eaLnBrk="1" fontAlgn="base" hangingPunct="1">
              <a:spcBef>
                <a:spcPct val="30000"/>
              </a:spcBef>
              <a:spcAft>
                <a:spcPct val="0"/>
              </a:spcAft>
              <a:buChar char="•"/>
              <a:tabLst>
                <a:tab pos="176213" algn="l"/>
              </a:tabLst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241294" indent="-241294">
              <a:spcAft>
                <a:spcPts val="533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en-GB" sz="1600" kern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Conveen</a:t>
            </a:r>
            <a:r>
              <a:rPr lang="en-GB" sz="1600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wear time is a maximum of 24 hours.</a:t>
            </a:r>
          </a:p>
          <a:p>
            <a:pPr marL="241294" indent="-241294">
              <a:spcAft>
                <a:spcPts val="533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en-GB" sz="1600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Detach the sheath from urine bag connector.</a:t>
            </a:r>
          </a:p>
          <a:p>
            <a:pPr marL="241294" indent="-241294">
              <a:spcBef>
                <a:spcPts val="533"/>
              </a:spcBef>
              <a:spcAft>
                <a:spcPts val="533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en-GB" sz="1600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Carefully roll it off the penis.</a:t>
            </a:r>
          </a:p>
          <a:p>
            <a:pPr marL="241294" indent="-241294">
              <a:spcBef>
                <a:spcPts val="533"/>
              </a:spcBef>
              <a:spcAft>
                <a:spcPts val="533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en-GB" sz="1600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Warm, soapy water can be used to help remove the sheath if necessary.</a:t>
            </a:r>
          </a:p>
          <a:p>
            <a:pPr marL="241294" indent="-241294">
              <a:spcBef>
                <a:spcPts val="533"/>
              </a:spcBef>
              <a:spcAft>
                <a:spcPts val="533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en-GB" sz="1600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Brava adhesive remover spray is now </a:t>
            </a:r>
            <a:br>
              <a:rPr lang="en-GB" sz="1600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GB" sz="1600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licenced for continence care and can be used for removal - </a:t>
            </a:r>
            <a:r>
              <a:rPr lang="en-GB" sz="1600" kern="0" dirty="0">
                <a:solidFill>
                  <a:schemeClr val="tx2"/>
                </a:solidFill>
              </a:rPr>
              <a:t>code: 12010.</a:t>
            </a:r>
          </a:p>
          <a:p>
            <a:pPr marL="241294" indent="-241294">
              <a:spcBef>
                <a:spcPts val="533"/>
              </a:spcBef>
              <a:spcAft>
                <a:spcPts val="533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en-GB" sz="1600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Dispose of the sheath in a bin.</a:t>
            </a:r>
          </a:p>
          <a:p>
            <a:pPr marL="241294" indent="-241294">
              <a:spcBef>
                <a:spcPts val="533"/>
              </a:spcBef>
              <a:spcAft>
                <a:spcPts val="533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en-GB" sz="1600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Smart pack can be recycled.</a:t>
            </a:r>
          </a:p>
        </p:txBody>
      </p:sp>
    </p:spTree>
    <p:extLst>
      <p:ext uri="{BB962C8B-B14F-4D97-AF65-F5344CB8AC3E}">
        <p14:creationId xmlns:p14="http://schemas.microsoft.com/office/powerpoint/2010/main" val="16918248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2118" y="2118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6" name="think-cell Slide" r:id="rId5" imgW="395" imgH="396" progId="TCLayout.ActiveDocument.1">
                  <p:embed/>
                </p:oleObj>
              </mc:Choice>
              <mc:Fallback>
                <p:oleObj name="think-cell Slide" r:id="rId5" imgW="395" imgH="396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6" cy="2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249117">
            <a:off x="1238492" y="966425"/>
            <a:ext cx="9685467" cy="4680735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40416" y="5907743"/>
            <a:ext cx="2306923" cy="926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0445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ject 14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9567910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think-cell Slide" r:id="rId4" imgW="259" imgH="259" progId="TCLayout.ActiveDocument.1">
                  <p:embed/>
                </p:oleObj>
              </mc:Choice>
              <mc:Fallback>
                <p:oleObj name="think-cell Slide" r:id="rId4" imgW="259" imgH="25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0269" y="1862377"/>
            <a:ext cx="3365500" cy="3365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Charter – 0800 374654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GB"/>
              <a:t>Page </a:t>
            </a:r>
            <a:fld id="{9E564AD4-C76D-4F33-BD52-5147B3B7B407}" type="slidenum">
              <a:rPr lang="en-GB" smtClean="0"/>
              <a:pPr/>
              <a:t>18</a:t>
            </a:fld>
            <a:endParaRPr lang="en-GB" dirty="0"/>
          </a:p>
        </p:txBody>
      </p:sp>
      <p:pic>
        <p:nvPicPr>
          <p:cNvPr id="7" name="Content Placeholder 6"/>
          <p:cNvPicPr>
            <a:picLocks noGrp="1"/>
          </p:cNvPicPr>
          <p:nvPr>
            <p:ph sz="quarter" idx="13"/>
          </p:nvPr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8" t="7224" r="11011" b="8052"/>
          <a:stretch/>
        </p:blipFill>
        <p:spPr bwMode="auto">
          <a:xfrm rot="444470">
            <a:off x="1025145" y="2305217"/>
            <a:ext cx="3462052" cy="31166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171" y="4026435"/>
            <a:ext cx="2320925" cy="1740535"/>
          </a:xfrm>
          <a:prstGeom prst="rect">
            <a:avLst/>
          </a:prstGeom>
        </p:spPr>
      </p:pic>
      <p:pic>
        <p:nvPicPr>
          <p:cNvPr id="9" name="Picture 8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6" t="12040" r="12975" b="4333"/>
          <a:stretch/>
        </p:blipFill>
        <p:spPr bwMode="auto">
          <a:xfrm rot="20872564">
            <a:off x="3079334" y="2396751"/>
            <a:ext cx="2429510" cy="20764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/>
          <p:cNvPicPr/>
          <p:nvPr/>
        </p:nvPicPr>
        <p:blipFill rotWithShape="1"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01" t="11720" r="12110" b="8463"/>
          <a:stretch/>
        </p:blipFill>
        <p:spPr bwMode="auto">
          <a:xfrm rot="552162">
            <a:off x="5527784" y="2274072"/>
            <a:ext cx="2611120" cy="16656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949" y="3916259"/>
            <a:ext cx="579755" cy="888365"/>
          </a:xfrm>
          <a:prstGeom prst="rect">
            <a:avLst/>
          </a:prstGeom>
          <a:ln w="3175">
            <a:solidFill>
              <a:schemeClr val="accent6"/>
            </a:solidFill>
          </a:ln>
        </p:spPr>
      </p:pic>
      <p:pic>
        <p:nvPicPr>
          <p:cNvPr id="12" name="Picture 11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90309">
            <a:off x="6275012" y="4020646"/>
            <a:ext cx="594360" cy="847725"/>
          </a:xfrm>
          <a:prstGeom prst="rect">
            <a:avLst/>
          </a:prstGeom>
          <a:ln w="3175">
            <a:solidFill>
              <a:schemeClr val="accent6"/>
            </a:solidFill>
          </a:ln>
        </p:spPr>
      </p:pic>
      <p:pic>
        <p:nvPicPr>
          <p:cNvPr id="13" name="Picture 12"/>
          <p:cNvPicPr/>
          <p:nvPr/>
        </p:nvPicPr>
        <p:blipFill rotWithShape="1"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15" b="30120"/>
          <a:stretch/>
        </p:blipFill>
        <p:spPr bwMode="auto">
          <a:xfrm rot="10443137">
            <a:off x="6350070" y="4874510"/>
            <a:ext cx="1379220" cy="5842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546657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View our male urinary incontinence solutions - Coloplast UK">
            <a:hlinkClick r:id="" action="ppaction://media"/>
          </p:cNvPr>
          <p:cNvPicPr>
            <a:picLocks noGrp="1" noChangeAspect="1"/>
          </p:cNvPicPr>
          <p:nvPr>
            <p:ph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25488" y="2160588"/>
            <a:ext cx="5191125" cy="29194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725488" y="328777"/>
            <a:ext cx="5191125" cy="685800"/>
          </a:xfrm>
        </p:spPr>
        <p:txBody>
          <a:bodyPr/>
          <a:lstStyle/>
          <a:p>
            <a:r>
              <a:rPr lang="en-GB" dirty="0"/>
              <a:t>Consumer video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273800" y="328777"/>
            <a:ext cx="5191125" cy="685800"/>
          </a:xfrm>
        </p:spPr>
        <p:txBody>
          <a:bodyPr/>
          <a:lstStyle/>
          <a:p>
            <a:r>
              <a:rPr lang="en-GB" dirty="0"/>
              <a:t>Animation video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GB"/>
              <a:t>Page </a:t>
            </a:r>
            <a:fld id="{9E564AD4-C76D-4F33-BD52-5147B3B7B407}" type="slidenum">
              <a:rPr lang="en-GB" smtClean="0"/>
              <a:pPr/>
              <a:t>19</a:t>
            </a:fld>
            <a:endParaRPr lang="en-GB" dirty="0"/>
          </a:p>
        </p:txBody>
      </p:sp>
      <p:pic>
        <p:nvPicPr>
          <p:cNvPr id="11" name="Watch the male incontinence guides from Coloplast - Coloplast UK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430962" y="2160588"/>
            <a:ext cx="5220276" cy="29194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13074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GB"/>
              <a:t>Page </a:t>
            </a:r>
            <a:fld id="{45D37B1E-C366-494F-A587-962AD9AABC83}" type="slidenum">
              <a:rPr lang="en-GB"/>
              <a:pPr/>
              <a:t>20</a:t>
            </a:fld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61911" y="511164"/>
            <a:ext cx="9507812" cy="1146292"/>
          </a:xfrm>
        </p:spPr>
        <p:txBody>
          <a:bodyPr/>
          <a:lstStyle/>
          <a:p>
            <a:r>
              <a:rPr lang="da-DK" dirty="0"/>
              <a:t>Let’s practise.....</a:t>
            </a:r>
          </a:p>
        </p:txBody>
      </p:sp>
      <p:pic>
        <p:nvPicPr>
          <p:cNvPr id="8" name="Picture 7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0" t="25846" r="25335" b="24076"/>
          <a:stretch/>
        </p:blipFill>
        <p:spPr>
          <a:xfrm>
            <a:off x="748121" y="1979396"/>
            <a:ext cx="4278086" cy="3362352"/>
          </a:xfrm>
          <a:prstGeom prst="rect">
            <a:avLst/>
          </a:prstGeom>
        </p:spPr>
      </p:pic>
      <p:pic>
        <p:nvPicPr>
          <p:cNvPr id="9" name="Content Placeholder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5786" y="1979397"/>
            <a:ext cx="3435075" cy="33623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420173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GB"/>
              <a:t>Page </a:t>
            </a:r>
            <a:fld id="{45D37B1E-C366-494F-A587-962AD9AABC83}" type="slidenum">
              <a:rPr lang="en-GB"/>
              <a:pPr/>
              <a:t>21</a:t>
            </a:fld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8905866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d2dd21f8-853b-43d3-b8b8-7dc66072bba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NTAINEDIMAGEPATH" val="C:\Users\gblmb\AppData\Local\Temp\Templafy\6359934557982040631.jp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NTAINEDIMAGEPATH" val="C:\Users\gbdwt\AppData\Local\Temp\Templafy\6359934668226476061.jp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f3874157-0c4c-4368-8349-70bc08072d2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NTAINEDIMAGEPATH" val="C:\Users\gblmb\AppData\Local\Temp\Templafy\635993455798204063.jp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33cd22f6-4d49-438d-bdac-6965c97d8f50"/>
</p:tagLst>
</file>

<file path=ppt/theme/theme1.xml><?xml version="1.0" encoding="utf-8"?>
<a:theme xmlns:a="http://schemas.openxmlformats.org/drawingml/2006/main" name="Coloplast PowerPoint Template">
  <a:themeElements>
    <a:clrScheme name="Coloplast 2016">
      <a:dk1>
        <a:sysClr val="windowText" lastClr="000000"/>
      </a:dk1>
      <a:lt1>
        <a:sysClr val="window" lastClr="FFFFFF"/>
      </a:lt1>
      <a:dk2>
        <a:srgbClr val="00B0CA"/>
      </a:dk2>
      <a:lt2>
        <a:srgbClr val="6F6F6F"/>
      </a:lt2>
      <a:accent1>
        <a:srgbClr val="00B0CA"/>
      </a:accent1>
      <a:accent2>
        <a:srgbClr val="6F6F6F"/>
      </a:accent2>
      <a:accent3>
        <a:srgbClr val="FF6900"/>
      </a:accent3>
      <a:accent4>
        <a:srgbClr val="78BE20"/>
      </a:accent4>
      <a:accent5>
        <a:srgbClr val="7474C1"/>
      </a:accent5>
      <a:accent6>
        <a:srgbClr val="FFB500"/>
      </a:accent6>
      <a:hlink>
        <a:srgbClr val="00B0CA"/>
      </a:hlink>
      <a:folHlink>
        <a:srgbClr val="00B0CA"/>
      </a:folHlink>
    </a:clrScheme>
    <a:fontScheme name="Coloplast">
      <a:majorFont>
        <a:latin typeface="Coloplast"/>
        <a:ea typeface=""/>
        <a:cs typeface=""/>
      </a:majorFont>
      <a:minorFont>
        <a:latin typeface="Coloplas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9525">
          <a:solidFill>
            <a:schemeClr val="accent1"/>
          </a:solidFill>
        </a:ln>
      </a:spPr>
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<a:prstTxWarp prst="textNoShape">
          <a:avLst/>
        </a:prstTxWarp>
        <a:noAutofit/>
      </a:bodyPr>
      <a:lstStyle>
        <a:defPPr algn="l">
          <a:defRPr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>
          <a:defRPr dirty="0" err="1"/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otx" id="{16F1DF8A-2CF2-4D2F-BEEE-DFE809A780F7}" vid="{3C64D49E-EC06-46F9-B58A-C11D18E16851}"/>
    </a:ext>
  </a:extLst>
</a:theme>
</file>

<file path=ppt/theme/theme2.xml><?xml version="1.0" encoding="utf-8"?>
<a:theme xmlns:a="http://schemas.openxmlformats.org/drawingml/2006/main" name="Office Theme">
  <a:themeElements>
    <a:clrScheme name="Coloplast 2016">
      <a:dk1>
        <a:sysClr val="windowText" lastClr="000000"/>
      </a:dk1>
      <a:lt1>
        <a:sysClr val="window" lastClr="FFFFFF"/>
      </a:lt1>
      <a:dk2>
        <a:srgbClr val="00B0CA"/>
      </a:dk2>
      <a:lt2>
        <a:srgbClr val="6F6F6F"/>
      </a:lt2>
      <a:accent1>
        <a:srgbClr val="00B0CA"/>
      </a:accent1>
      <a:accent2>
        <a:srgbClr val="6F6F6F"/>
      </a:accent2>
      <a:accent3>
        <a:srgbClr val="FF6900"/>
      </a:accent3>
      <a:accent4>
        <a:srgbClr val="78BE20"/>
      </a:accent4>
      <a:accent5>
        <a:srgbClr val="7474C1"/>
      </a:accent5>
      <a:accent6>
        <a:srgbClr val="FFB500"/>
      </a:accent6>
      <a:hlink>
        <a:srgbClr val="00B0CA"/>
      </a:hlink>
      <a:folHlink>
        <a:srgbClr val="00B0CA"/>
      </a:folHlink>
    </a:clrScheme>
    <a:fontScheme name="Coloplast">
      <a:majorFont>
        <a:latin typeface="Coloplast"/>
        <a:ea typeface=""/>
        <a:cs typeface=""/>
      </a:majorFont>
      <a:minorFont>
        <a:latin typeface="Coloplas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loplast 2016">
      <a:dk1>
        <a:sysClr val="windowText" lastClr="000000"/>
      </a:dk1>
      <a:lt1>
        <a:sysClr val="window" lastClr="FFFFFF"/>
      </a:lt1>
      <a:dk2>
        <a:srgbClr val="00B0CA"/>
      </a:dk2>
      <a:lt2>
        <a:srgbClr val="6F6F6F"/>
      </a:lt2>
      <a:accent1>
        <a:srgbClr val="00B0CA"/>
      </a:accent1>
      <a:accent2>
        <a:srgbClr val="6F6F6F"/>
      </a:accent2>
      <a:accent3>
        <a:srgbClr val="FF6900"/>
      </a:accent3>
      <a:accent4>
        <a:srgbClr val="78BE20"/>
      </a:accent4>
      <a:accent5>
        <a:srgbClr val="7474C1"/>
      </a:accent5>
      <a:accent6>
        <a:srgbClr val="FFB500"/>
      </a:accent6>
      <a:hlink>
        <a:srgbClr val="00B0CA"/>
      </a:hlink>
      <a:folHlink>
        <a:srgbClr val="00B0CA"/>
      </a:folHlink>
    </a:clrScheme>
    <a:fontScheme name="Coloplast">
      <a:majorFont>
        <a:latin typeface="Coloplast"/>
        <a:ea typeface=""/>
        <a:cs typeface=""/>
      </a:majorFont>
      <a:minorFont>
        <a:latin typeface="Coloplas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1077</Words>
  <Application>Microsoft Office PowerPoint</Application>
  <PresentationFormat>Widescreen</PresentationFormat>
  <Paragraphs>240</Paragraphs>
  <Slides>21</Slides>
  <Notes>16</Notes>
  <HiddenSlides>0</HiddenSlides>
  <MMClips>2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Coloplast</vt:lpstr>
      <vt:lpstr>Arial</vt:lpstr>
      <vt:lpstr>Wingdings</vt:lpstr>
      <vt:lpstr>Coloplast PowerPoint Template</vt:lpstr>
      <vt:lpstr>think-cell Slide</vt:lpstr>
      <vt:lpstr>Promoting Dignity and Maximising Independence</vt:lpstr>
      <vt:lpstr>The Facts</vt:lpstr>
      <vt:lpstr> Impacts of Urinary Incontinence</vt:lpstr>
      <vt:lpstr>How can we promote dignity and maximise independence?</vt:lpstr>
      <vt:lpstr>Sheaths are an option for men….</vt:lpstr>
      <vt:lpstr>PowerPoint Presentation</vt:lpstr>
      <vt:lpstr>How do we move forwards?</vt:lpstr>
      <vt:lpstr>Picking the Right Patient – What assessment should be done prior to using a sheath?</vt:lpstr>
      <vt:lpstr>Conveen Optima</vt:lpstr>
      <vt:lpstr>Conveen Optima</vt:lpstr>
      <vt:lpstr>Conveen Optima Features and Benefits</vt:lpstr>
      <vt:lpstr>Getting the right size….</vt:lpstr>
      <vt:lpstr>Conveen Optima is available in various sizes and now includes a new size - 28 mm</vt:lpstr>
      <vt:lpstr>Top tips for fitting Conveen Optima</vt:lpstr>
      <vt:lpstr>Getting the right UDB and Accessories</vt:lpstr>
      <vt:lpstr>Removal of Conveen Optima</vt:lpstr>
      <vt:lpstr>PowerPoint Presentation</vt:lpstr>
      <vt:lpstr>Charter – 0800 374654</vt:lpstr>
      <vt:lpstr>PowerPoint Presentation</vt:lpstr>
      <vt:lpstr>Let’s practise.....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2016-06-14T08:36:12Z</dcterms:created>
  <dcterms:modified xsi:type="dcterms:W3CDTF">2016-11-18T14:48:52Z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fyTimeStamp">
    <vt:lpwstr>2016-05-30T13:44:16.9956240</vt:lpwstr>
  </property>
</Properties>
</file>